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sldIdLst>
    <p:sldId id="256" r:id="rId2"/>
    <p:sldId id="257" r:id="rId3"/>
    <p:sldId id="263" r:id="rId4"/>
    <p:sldId id="264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967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50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4437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9060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4488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5191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416835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067709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9005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4134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620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1618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481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6359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8624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071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304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F1D2DE1-3E73-4387-9E67-6313D2F8F7AA}" type="datetimeFigureOut">
              <a:rPr lang="en-AU" smtClean="0"/>
              <a:t>6/03/2025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AFF975-F780-47F7-9FE3-A0FF5AD3C3E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26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  <p:sldLayoutId id="214748383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21EC4-3205-C356-2794-B4F2EB6933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LW103 Principles of Business Law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0584E9-B28B-F9EA-17AE-E51F2A6FCA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2710964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89D1C-73B7-030B-C879-CD1BD5C3D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Week one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F1235-20AA-2F35-6CED-4E1F3AE8B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Unit administration</a:t>
            </a:r>
          </a:p>
          <a:p>
            <a:pPr marL="530225" indent="-265113"/>
            <a:r>
              <a:rPr lang="en-US" dirty="0"/>
              <a:t>Unit outline</a:t>
            </a:r>
          </a:p>
          <a:p>
            <a:pPr marL="530225" indent="-265113"/>
            <a:r>
              <a:rPr lang="en-US" dirty="0"/>
              <a:t>Staff contact</a:t>
            </a:r>
          </a:p>
          <a:p>
            <a:pPr marL="530225" indent="-265113"/>
            <a:r>
              <a:rPr lang="en-US" dirty="0"/>
              <a:t>Assessments</a:t>
            </a:r>
          </a:p>
          <a:p>
            <a:pPr marL="530225" indent="-265113"/>
            <a:r>
              <a:rPr lang="en-US" dirty="0"/>
              <a:t>Class format</a:t>
            </a:r>
          </a:p>
        </p:txBody>
      </p:sp>
    </p:spTree>
    <p:extLst>
      <p:ext uri="{BB962C8B-B14F-4D97-AF65-F5344CB8AC3E}">
        <p14:creationId xmlns:p14="http://schemas.microsoft.com/office/powerpoint/2010/main" val="3668665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1B3133D-9D7E-3CF6-FBF0-CDD581670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Assessments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DDA9CB-5CE5-5311-6530-DDC5EE10B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Class discussion – weeks 2-6, 8-12.</a:t>
            </a:r>
          </a:p>
          <a:p>
            <a:r>
              <a:rPr lang="en-AU" dirty="0"/>
              <a:t>Legal problem/case study 1 – week 6</a:t>
            </a:r>
          </a:p>
          <a:p>
            <a:r>
              <a:rPr lang="en-AU" dirty="0"/>
              <a:t>Legal problem/case study 2 – week 10.</a:t>
            </a:r>
          </a:p>
          <a:p>
            <a:r>
              <a:rPr lang="en-AU" dirty="0"/>
              <a:t>Final exam – short answer and problem questions, week 15.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6AE64F-3F23-CBE0-3ACB-86CAF24B0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180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C2A761-C03A-9274-E480-6028E3DD5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Assessments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71E8FF3-AC10-4586-9873-707906699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two midterm assessments consist of problem questions. The final exam also includes problem questions.</a:t>
            </a:r>
            <a:endParaRPr lang="en-AU" dirty="0"/>
          </a:p>
          <a:p>
            <a:r>
              <a:rPr lang="en-AU" dirty="0"/>
              <a:t>The Issue-Rule-Application Conclusion (IRAC) technique is the most straightforward method for answering these questions.</a:t>
            </a:r>
          </a:p>
          <a:p>
            <a:r>
              <a:rPr lang="en-AU" dirty="0"/>
              <a:t>There is a brief introduction to the IRAC </a:t>
            </a:r>
            <a:r>
              <a:rPr lang="en-AU"/>
              <a:t>technique in </a:t>
            </a:r>
            <a:r>
              <a:rPr lang="en-AU" dirty="0"/>
              <a:t>section 1.11.2 of the textbook. There will be opportunities in class to review the IRAC method prior to the due date of the problem assignment.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1966EF-BE7D-CC19-339A-A03562BAB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994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6AC45-BAE2-777C-DE39-A209EB505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Introduction to business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F45D0-C50A-7A1B-F2B9-1955C93DE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5113" indent="-265113"/>
            <a:r>
              <a:rPr lang="en-AU" dirty="0"/>
              <a:t>Laws and other types of rules</a:t>
            </a:r>
          </a:p>
          <a:p>
            <a:pPr marL="530225" indent="-265113"/>
            <a:r>
              <a:rPr lang="en-AU" dirty="0"/>
              <a:t>Law and ethics</a:t>
            </a:r>
          </a:p>
          <a:p>
            <a:pPr marL="530225" indent="-265113"/>
            <a:r>
              <a:rPr lang="en-AU" dirty="0"/>
              <a:t>Law and justice</a:t>
            </a:r>
          </a:p>
        </p:txBody>
      </p:sp>
    </p:spTree>
    <p:extLst>
      <p:ext uri="{BB962C8B-B14F-4D97-AF65-F5344CB8AC3E}">
        <p14:creationId xmlns:p14="http://schemas.microsoft.com/office/powerpoint/2010/main" val="1720719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0AF66-C41E-6175-0065-4826A8794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Introduction to business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41868-40B7-9E32-39CC-AAC496024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Categories of law</a:t>
            </a:r>
          </a:p>
          <a:p>
            <a:pPr marL="530225" indent="-265113"/>
            <a:r>
              <a:rPr lang="en-US" dirty="0"/>
              <a:t>Business law – a subset of national private law</a:t>
            </a:r>
            <a:endParaRPr lang="en-AU" dirty="0"/>
          </a:p>
          <a:p>
            <a:r>
              <a:rPr lang="en-AU" dirty="0"/>
              <a:t>Government and legal institutions in Australia</a:t>
            </a:r>
          </a:p>
          <a:p>
            <a:r>
              <a:rPr lang="en-AU" dirty="0"/>
              <a:t>Australia – a commonwealth with states and territories, each having its own written constitution</a:t>
            </a:r>
          </a:p>
          <a:p>
            <a:r>
              <a:rPr lang="en-AU" dirty="0"/>
              <a:t>The structure of Australian government – head of state; executive; legislature (parliaments); courts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25487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D6D8A-17B7-C20F-5A29-4D976D2EC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Introduction to business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9AB13-D3CA-CB38-523F-137DCC65D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courts decide cases</a:t>
            </a:r>
          </a:p>
          <a:p>
            <a:r>
              <a:rPr lang="en-US" dirty="0"/>
              <a:t>Legal reasoning - IRAC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122049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359</TotalTime>
  <Words>214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Corbel</vt:lpstr>
      <vt:lpstr>Parallax</vt:lpstr>
      <vt:lpstr>LW103 Principles of Business Law</vt:lpstr>
      <vt:lpstr>Week one agenda</vt:lpstr>
      <vt:lpstr>Assessments</vt:lpstr>
      <vt:lpstr>Assessments</vt:lpstr>
      <vt:lpstr>Introduction to business law</vt:lpstr>
      <vt:lpstr>Introduction to business law</vt:lpstr>
      <vt:lpstr>Introduction to business law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Blake Hurst</dc:creator>
  <cp:lastModifiedBy>Blake Hurst</cp:lastModifiedBy>
  <cp:revision>17</cp:revision>
  <dcterms:created xsi:type="dcterms:W3CDTF">2025-01-24T04:01:29Z</dcterms:created>
  <dcterms:modified xsi:type="dcterms:W3CDTF">2025-03-06T09:46:32Z</dcterms:modified>
</cp:coreProperties>
</file>