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1" r:id="rId1"/>
  </p:sldMasterIdLst>
  <p:notesMasterIdLst>
    <p:notesMasterId r:id="rId10"/>
  </p:notesMasterIdLst>
  <p:sldIdLst>
    <p:sldId id="294" r:id="rId2"/>
    <p:sldId id="257" r:id="rId3"/>
    <p:sldId id="295" r:id="rId4"/>
    <p:sldId id="296" r:id="rId5"/>
    <p:sldId id="297" r:id="rId6"/>
    <p:sldId id="298" r:id="rId7"/>
    <p:sldId id="299" r:id="rId8"/>
    <p:sldId id="300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</a:t>
            </a:r>
            <a:r>
              <a:rPr lang="en-US" baseline="0" dirty="0"/>
              <a:t> animate</a:t>
            </a:r>
            <a:r>
              <a:rPr lang="en-US" dirty="0"/>
              <a:t>: 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9DF7C-ED53-4834-9003-775B5B9FB3BC}" type="datetime1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737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567434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81314084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378038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15716869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032957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5706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213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514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606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4/15/2024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385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4/15/2024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33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4/15/2024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256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703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C1AA-34C5-4B43-BA0F-3CE2919D8C91}" type="datetime1">
              <a:rPr lang="en-US" smtClean="0"/>
              <a:t>4/15/2024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88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CD96D-11F6-4C60-A1D7-07572016E6D9}" type="datetime1">
              <a:rPr lang="en-US" smtClean="0"/>
              <a:t>4/15/2024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916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A29E4-1ACE-4876-A5AC-37AF08B74F15}" type="datetime1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107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  <p:sldLayoutId id="2147483835" r:id="rId14"/>
    <p:sldLayoutId id="2147483836" r:id="rId15"/>
    <p:sldLayoutId id="2147483837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MN210 Managing Human Resources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Managing Diversity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0270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Week twelve agenda		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AU" dirty="0"/>
              <a:t>Concepts of diversity and diversity management</a:t>
            </a:r>
          </a:p>
          <a:p>
            <a:pPr marL="354013" indent="-265113"/>
            <a:r>
              <a:rPr lang="en-AU" dirty="0"/>
              <a:t>Legal framework</a:t>
            </a:r>
          </a:p>
          <a:p>
            <a:pPr marL="354013" indent="-265113"/>
            <a:r>
              <a:rPr lang="en-AU" dirty="0"/>
              <a:t>Role of HRM</a:t>
            </a:r>
          </a:p>
          <a:p>
            <a:pPr marL="354013" indent="-265113"/>
            <a:r>
              <a:rPr lang="en-AU" dirty="0"/>
              <a:t>Levels of diversity management</a:t>
            </a:r>
          </a:p>
          <a:p>
            <a:pPr marL="354013" indent="-265113"/>
            <a:r>
              <a:rPr lang="en-AU" dirty="0"/>
              <a:t>Leadership and organisational culture</a:t>
            </a:r>
          </a:p>
          <a:p>
            <a:pPr marL="354013" indent="-265113"/>
            <a:r>
              <a:rPr lang="en-AU" dirty="0"/>
              <a:t>Assessing diversity management</a:t>
            </a:r>
          </a:p>
          <a:p>
            <a:pPr marL="354013" indent="-265113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A866FD3-9316-6332-3287-1F832C04E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Concepts of diversity and diversity management (DM)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CB39927-AF62-3D95-6E06-AA7477636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Dimensions of diversity – demographic, psychological and organisational</a:t>
            </a:r>
          </a:p>
          <a:p>
            <a:r>
              <a:rPr lang="en-AU" dirty="0"/>
              <a:t>The goal of DM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A870F4-878F-4281-A7E9-3ECD79D1E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389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9C5BD3-5E28-1137-F460-41D842A04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Legal framework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4552B13-8977-9BE6-AFF3-8DF71EE8C9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Major legislation</a:t>
            </a:r>
          </a:p>
          <a:p>
            <a:r>
              <a:rPr lang="en-US" dirty="0"/>
              <a:t>Is DM simply a matter of EEO compliance?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C6864AB-0CC3-6890-C893-D400D65DD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168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9540008-C1EB-2E11-FCED-369A8FB62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 of HRM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129FFA8-23D4-3315-81DC-DC540E3CCD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Recruitment and selection</a:t>
            </a:r>
          </a:p>
          <a:p>
            <a:r>
              <a:rPr lang="en-US" dirty="0"/>
              <a:t>Training and development </a:t>
            </a:r>
          </a:p>
          <a:p>
            <a:r>
              <a:rPr lang="en-US" dirty="0"/>
              <a:t>Performance appraisal</a:t>
            </a:r>
          </a:p>
          <a:p>
            <a:r>
              <a:rPr lang="en-US" dirty="0"/>
              <a:t>Career development</a:t>
            </a:r>
          </a:p>
          <a:p>
            <a:r>
              <a:rPr lang="en-US" dirty="0"/>
              <a:t>Pros and cons of DM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D760D1D-08E8-48D0-AE0C-013281B3C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7842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F8E8F85-E3DD-490C-0E37-452C9E9A0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Levels of DM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9218276-31BF-0DAC-E439-141D0EF6E9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Individual level</a:t>
            </a:r>
          </a:p>
          <a:p>
            <a:r>
              <a:rPr lang="en-US" dirty="0"/>
              <a:t>Group level</a:t>
            </a:r>
            <a:endParaRPr lang="en-AU" dirty="0"/>
          </a:p>
          <a:p>
            <a:r>
              <a:rPr lang="en-AU" dirty="0"/>
              <a:t>Organisational</a:t>
            </a:r>
            <a:r>
              <a:rPr lang="en-US" dirty="0"/>
              <a:t> level</a:t>
            </a:r>
          </a:p>
          <a:p>
            <a:r>
              <a:rPr lang="en-US" dirty="0"/>
              <a:t>Degrees of </a:t>
            </a:r>
            <a:r>
              <a:rPr lang="en-AU" dirty="0"/>
              <a:t>organisational</a:t>
            </a:r>
            <a:r>
              <a:rPr lang="en-US" dirty="0"/>
              <a:t> openness to diversity</a:t>
            </a:r>
          </a:p>
          <a:p>
            <a:endParaRPr lang="en-AU" dirty="0"/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2E725D-0558-58EA-C975-7E5C3CDFE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638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EAF4D2B-7963-446B-CE88-9DD6128EF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/>
              <a:t>Leadership and Organisational Culture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5D842CB-1BE4-5D94-4697-0DAECBAD27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Diversity leadership</a:t>
            </a:r>
          </a:p>
          <a:p>
            <a:pPr marL="633413" indent="-279400"/>
            <a:r>
              <a:rPr lang="en-AU" dirty="0"/>
              <a:t>Structural </a:t>
            </a:r>
          </a:p>
          <a:p>
            <a:pPr marL="633413" indent="-279400"/>
            <a:r>
              <a:rPr lang="en-AU" dirty="0"/>
              <a:t>Behavioural </a:t>
            </a:r>
          </a:p>
          <a:p>
            <a:pPr marL="633413" indent="-279400"/>
            <a:r>
              <a:rPr lang="en-AU" dirty="0"/>
              <a:t>Cultural</a:t>
            </a:r>
          </a:p>
          <a:p>
            <a:pPr marL="354013" indent="-265113"/>
            <a:r>
              <a:rPr lang="en-AU" dirty="0"/>
              <a:t>Reshaping organisational culture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2BDCBF-08CF-BA7E-C9B9-B38CDC3B1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145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C0C4993-4F97-7B8D-EACC-32863B6D2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Assessing DM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0179CAF-477D-D275-FC44-52BAC99030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Proving that DM adds value</a:t>
            </a:r>
          </a:p>
          <a:p>
            <a:pPr marL="633413" indent="-279400"/>
            <a:r>
              <a:rPr lang="en-US" dirty="0"/>
              <a:t>Cost analysis</a:t>
            </a:r>
          </a:p>
          <a:p>
            <a:pPr marL="633413" indent="-279400"/>
            <a:r>
              <a:rPr lang="en-US" dirty="0"/>
              <a:t>Diversity outcomes</a:t>
            </a:r>
          </a:p>
          <a:p>
            <a:pPr marL="633413" indent="-279400"/>
            <a:r>
              <a:rPr lang="en-US" dirty="0"/>
              <a:t>Business benefits</a:t>
            </a:r>
          </a:p>
          <a:p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CD39F06-6834-1E7B-1909-72EB9669E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70064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4661</TotalTime>
  <Words>154</Words>
  <Application>Microsoft Office PowerPoint</Application>
  <PresentationFormat>On-screen Show (4:3)</PresentationFormat>
  <Paragraphs>47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Lucida Sans Unicode</vt:lpstr>
      <vt:lpstr>Trebuchet MS</vt:lpstr>
      <vt:lpstr>Wingdings 3</vt:lpstr>
      <vt:lpstr>Facet</vt:lpstr>
      <vt:lpstr>MN210 Managing Human Resources</vt:lpstr>
      <vt:lpstr>Week twelve agenda   </vt:lpstr>
      <vt:lpstr>Concepts of diversity and diversity management (DM)</vt:lpstr>
      <vt:lpstr>Legal framework</vt:lpstr>
      <vt:lpstr>Role of HRM</vt:lpstr>
      <vt:lpstr>Levels of DM</vt:lpstr>
      <vt:lpstr>Leadership and Organisational Culture</vt:lpstr>
      <vt:lpstr>Assessing DM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126</cp:revision>
  <dcterms:created xsi:type="dcterms:W3CDTF">2015-12-07T01:55:23Z</dcterms:created>
  <dcterms:modified xsi:type="dcterms:W3CDTF">2024-04-15T03:29:51Z</dcterms:modified>
</cp:coreProperties>
</file>