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0"/>
  </p:notesMasterIdLst>
  <p:sldIdLst>
    <p:sldId id="294" r:id="rId2"/>
    <p:sldId id="257" r:id="rId3"/>
    <p:sldId id="286" r:id="rId4"/>
    <p:sldId id="289" r:id="rId5"/>
    <p:sldId id="296" r:id="rId6"/>
    <p:sldId id="298" r:id="rId7"/>
    <p:sldId id="290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4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3218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658559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0410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871834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4279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78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1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6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6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5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8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4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7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0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6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7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15-16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twelve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Identify options and metrics for evaluating the effectiveness of a volunteering program</a:t>
            </a:r>
          </a:p>
          <a:p>
            <a:pPr marL="633413" indent="-279400"/>
            <a:r>
              <a:rPr lang="en-AU" dirty="0"/>
              <a:t>Distinguish customer-based and standards-based evaluation</a:t>
            </a:r>
          </a:p>
          <a:p>
            <a:pPr marL="633413" indent="-279400"/>
            <a:r>
              <a:rPr lang="en-AU" dirty="0"/>
              <a:t>Summarise the core principles that should guide a manager of volunteers</a:t>
            </a:r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Evaluating effectiveness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Why monitoring/evaluation matters</a:t>
            </a:r>
          </a:p>
          <a:p>
            <a:pPr marL="354013" indent="-265113"/>
            <a:r>
              <a:rPr lang="en-US" dirty="0"/>
              <a:t>Concepts of effectiveness</a:t>
            </a:r>
          </a:p>
          <a:p>
            <a:pPr marL="354013" indent="-265113"/>
            <a:r>
              <a:rPr lang="en-US" dirty="0"/>
              <a:t>Outputs/outcomes/impact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Demonstrating effectiveness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Setting SMART objectives</a:t>
            </a:r>
          </a:p>
          <a:p>
            <a:pPr marL="354013" indent="-265113"/>
            <a:r>
              <a:rPr lang="en-US" dirty="0"/>
              <a:t>Which outcomes will be observable if goals are achieved?</a:t>
            </a:r>
          </a:p>
          <a:p>
            <a:pPr marL="354013" indent="-265113"/>
            <a:r>
              <a:rPr lang="en-US" dirty="0"/>
              <a:t>Options for demonstrating effectiveness, depending on the intended audience</a:t>
            </a:r>
          </a:p>
          <a:p>
            <a:pPr marL="633413" indent="-279400"/>
            <a:r>
              <a:rPr lang="en-US" dirty="0"/>
              <a:t>Numbers</a:t>
            </a:r>
          </a:p>
          <a:p>
            <a:pPr marL="633413" indent="-279400"/>
            <a:r>
              <a:rPr lang="en-US" dirty="0"/>
              <a:t>Stories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 metrics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Labour inputs, time patterns, length of tenure, turnover</a:t>
            </a:r>
          </a:p>
          <a:p>
            <a:r>
              <a:rPr lang="en-AU" dirty="0"/>
              <a:t>Demographic information</a:t>
            </a:r>
          </a:p>
          <a:p>
            <a:r>
              <a:rPr lang="en-AU" dirty="0"/>
              <a:t>Survey information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4B94BB-3E41-4C87-BC33-0803C4E7A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Costing volunteer programs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601199-0EF6-42DF-AB1B-3A616E90C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Calculating the value of volunteer time</a:t>
            </a:r>
          </a:p>
          <a:p>
            <a:pPr marL="633413" indent="-279400"/>
            <a:r>
              <a:rPr lang="en-US" dirty="0"/>
              <a:t>Minimum wage method</a:t>
            </a:r>
          </a:p>
          <a:p>
            <a:pPr marL="633413" indent="-279400"/>
            <a:r>
              <a:rPr lang="en-AU" dirty="0"/>
              <a:t>Notional imputed wage method</a:t>
            </a:r>
          </a:p>
          <a:p>
            <a:pPr marL="633413" indent="-279400"/>
            <a:r>
              <a:rPr lang="en-AU" dirty="0"/>
              <a:t>Equivalent wage method</a:t>
            </a:r>
          </a:p>
          <a:p>
            <a:r>
              <a:rPr lang="en-AU" dirty="0"/>
              <a:t>Volunteer time as cost savings?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80734D-FFC8-469A-9AC9-EB78DACE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2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Customer-based/standard-based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Assessing effectiveness using consumer research methods, in relation to services rendered or beneficiaries’ perceptions</a:t>
            </a:r>
          </a:p>
          <a:p>
            <a:pPr marL="354013" indent="-265113"/>
            <a:r>
              <a:rPr lang="en-US" dirty="0"/>
              <a:t>Measuring effectiveness on the basis of external standards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788DC5-29E2-30F6-469F-F2A31654E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for getting started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B7055-6655-8618-00CD-B6FE6DD4E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small and select priority areas in which </a:t>
            </a:r>
            <a:r>
              <a:rPr lang="en-US"/>
              <a:t>volunteers can </a:t>
            </a:r>
            <a:r>
              <a:rPr lang="en-US" dirty="0"/>
              <a:t>make the biggest impact.</a:t>
            </a:r>
          </a:p>
          <a:p>
            <a:r>
              <a:rPr lang="en-US" dirty="0"/>
              <a:t>Grow a core group of volunteers.</a:t>
            </a:r>
          </a:p>
          <a:p>
            <a:r>
              <a:rPr lang="en-US" dirty="0"/>
              <a:t>Use patience and persuasion (becomes easier as positive results are achieved).</a:t>
            </a:r>
          </a:p>
          <a:p>
            <a:r>
              <a:rPr lang="en-US" dirty="0"/>
              <a:t>Building connections – managers and staff; the wider community of NFPs</a:t>
            </a:r>
          </a:p>
          <a:p>
            <a:pPr marL="633413" indent="-279400"/>
            <a:r>
              <a:rPr lang="en-US" dirty="0"/>
              <a:t>Example – Volunteer Australia’s Volunteering Resource Hub 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41ADBC-AD3B-D89C-BFC1-9CC4FD0CC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606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4704</TotalTime>
  <Words>250</Words>
  <Application>Microsoft Office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twelve outcomes   </vt:lpstr>
      <vt:lpstr>Evaluating effectiveness</vt:lpstr>
      <vt:lpstr>Demonstrating effectiveness</vt:lpstr>
      <vt:lpstr>Volunteer metrics</vt:lpstr>
      <vt:lpstr>Costing volunteer programs</vt:lpstr>
      <vt:lpstr>Customer-based/standard-based evaluation</vt:lpstr>
      <vt:lpstr>Guidelines for getting started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131</cp:revision>
  <dcterms:created xsi:type="dcterms:W3CDTF">2015-12-07T01:55:23Z</dcterms:created>
  <dcterms:modified xsi:type="dcterms:W3CDTF">2024-09-16T06:36:13Z</dcterms:modified>
</cp:coreProperties>
</file>