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86" r:id="rId4"/>
    <p:sldId id="289" r:id="rId5"/>
    <p:sldId id="296" r:id="rId6"/>
    <p:sldId id="290" r:id="rId7"/>
    <p:sldId id="29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1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9341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234008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8694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729686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7493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21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1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7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6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63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9/16/2024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3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9/16/2024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1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944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9/16/2024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4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 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ten outcomes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Explain how to cultivate long-term volunteer relationships</a:t>
            </a:r>
          </a:p>
          <a:p>
            <a:pPr marL="633413" indent="-279400"/>
            <a:r>
              <a:rPr lang="en-AU" dirty="0"/>
              <a:t>Describe stages of the ‘volunteer life cycle’</a:t>
            </a:r>
          </a:p>
          <a:p>
            <a:pPr marL="633413" indent="-279400"/>
            <a:r>
              <a:rPr lang="en-AU" dirty="0"/>
              <a:t>Explain how to effectively recognise volunteers</a:t>
            </a:r>
          </a:p>
          <a:p>
            <a:pPr marL="354013" indent="-26511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Needs and circumstances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Motivation starts with understanding the needs of a particular volunteer.</a:t>
            </a:r>
          </a:p>
          <a:p>
            <a:pPr marL="354013" indent="-265113"/>
            <a:r>
              <a:rPr lang="en-US" dirty="0"/>
              <a:t>Why volunteers resign</a:t>
            </a:r>
          </a:p>
          <a:p>
            <a:pPr marL="633413" indent="-279400"/>
            <a:r>
              <a:rPr lang="en-US" dirty="0"/>
              <a:t>Varied reasons</a:t>
            </a:r>
          </a:p>
          <a:p>
            <a:pPr marL="633413" indent="-279400"/>
            <a:r>
              <a:rPr lang="en-US" dirty="0"/>
              <a:t>Lack of time?</a:t>
            </a:r>
          </a:p>
          <a:p>
            <a:pPr marL="354013" indent="-265113"/>
            <a:r>
              <a:rPr lang="en-US" dirty="0"/>
              <a:t>Remember – motivating roles must be carefully planned/designed.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Long-term volunteer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Nurturing self-esteem</a:t>
            </a:r>
          </a:p>
          <a:p>
            <a:pPr marL="633413" indent="-279400"/>
            <a:r>
              <a:rPr lang="en-US" dirty="0"/>
              <a:t>Connectedness</a:t>
            </a:r>
          </a:p>
          <a:p>
            <a:pPr marL="633413" indent="-279400"/>
            <a:r>
              <a:rPr lang="en-US" dirty="0"/>
              <a:t>Uniqueness</a:t>
            </a:r>
          </a:p>
          <a:p>
            <a:pPr marL="633413" indent="-279400"/>
            <a:r>
              <a:rPr lang="en-US" dirty="0"/>
              <a:t>Empowerment</a:t>
            </a:r>
          </a:p>
          <a:p>
            <a:pPr marL="354013" indent="-265113"/>
            <a:r>
              <a:rPr lang="en-US" dirty="0"/>
              <a:t>Building a role to fit the talents of a volunteer</a:t>
            </a:r>
          </a:p>
          <a:p>
            <a:pPr marL="354013" indent="-265113"/>
            <a:r>
              <a:rPr lang="en-US" dirty="0"/>
              <a:t>Turning short-term involvement into a longer-term commitment</a:t>
            </a:r>
          </a:p>
          <a:p>
            <a:pPr marL="633413" indent="-279400"/>
            <a:r>
              <a:rPr lang="en-US" dirty="0"/>
              <a:t>Trial roles</a:t>
            </a:r>
          </a:p>
          <a:p>
            <a:pPr marL="633413" indent="-279400"/>
            <a:r>
              <a:rPr lang="en-US" dirty="0"/>
              <a:t>Flexible scheduling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Former volunteers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Allowing volunteers to depart freely (with no guilt)</a:t>
            </a:r>
          </a:p>
          <a:p>
            <a:r>
              <a:rPr lang="en-US" dirty="0"/>
              <a:t>Staying in touch with short-term or single-event volunteers</a:t>
            </a:r>
          </a:p>
          <a:p>
            <a:pPr marL="633413" indent="-279400"/>
            <a:r>
              <a:rPr lang="en-US" dirty="0"/>
              <a:t>Options to communicate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Volunteer life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Initial contact</a:t>
            </a:r>
          </a:p>
          <a:p>
            <a:pPr marL="354013" indent="-265113"/>
            <a:r>
              <a:rPr lang="en-US" dirty="0"/>
              <a:t>First few weeks</a:t>
            </a:r>
          </a:p>
          <a:p>
            <a:pPr marL="354013" indent="-265113"/>
            <a:r>
              <a:rPr lang="en-US" dirty="0"/>
              <a:t>First few months</a:t>
            </a:r>
          </a:p>
          <a:p>
            <a:pPr marL="354013" indent="-265113"/>
            <a:r>
              <a:rPr lang="en-US" dirty="0"/>
              <a:t>First anniversary</a:t>
            </a:r>
          </a:p>
          <a:p>
            <a:pPr marL="354013" indent="-265113"/>
            <a:r>
              <a:rPr lang="en-US" dirty="0"/>
              <a:t>For long-term volunteers, critical points may occur whenever a volunteer role is redefined or there is a change in life circumstances.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6E7C02-97F1-4D01-AF7C-C1375AEAB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Recognising volunteers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0BADE4-3AE1-43D8-AEE9-C4063794D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Formal recognition</a:t>
            </a:r>
          </a:p>
          <a:p>
            <a:r>
              <a:rPr lang="en-US" dirty="0"/>
              <a:t>Informal recognition</a:t>
            </a:r>
          </a:p>
          <a:p>
            <a:r>
              <a:rPr lang="en-US" dirty="0"/>
              <a:t>Rules for effective recognition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FBF978-0D8C-4428-A7C7-4324A9D65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444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6215</TotalTime>
  <Words>205</Words>
  <Application>Microsoft Office PowerPoint</Application>
  <PresentationFormat>On-screen Show (4:3)</PresentationFormat>
  <Paragraphs>45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MN312 Working with Volunteers</vt:lpstr>
      <vt:lpstr>Week ten outcomes   </vt:lpstr>
      <vt:lpstr>Needs and circumstances</vt:lpstr>
      <vt:lpstr>Long-term volunteer relationships</vt:lpstr>
      <vt:lpstr>Former volunteers</vt:lpstr>
      <vt:lpstr>Volunteer life cycle</vt:lpstr>
      <vt:lpstr>Recognising volunteers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122</cp:revision>
  <dcterms:created xsi:type="dcterms:W3CDTF">2015-12-07T01:55:23Z</dcterms:created>
  <dcterms:modified xsi:type="dcterms:W3CDTF">2024-09-16T06:26:01Z</dcterms:modified>
</cp:coreProperties>
</file>