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6" r:id="rId6"/>
    <p:sldId id="290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7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6272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840606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2231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248272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04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67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1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8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065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15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6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2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1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91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27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58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nine outcomes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Outline a framework for appraising volunteers</a:t>
            </a:r>
          </a:p>
          <a:p>
            <a:pPr marL="633413" indent="-279400"/>
            <a:r>
              <a:rPr lang="en-AU" dirty="0"/>
              <a:t>Identify causes of poor performance and possible steps to manage problem behaviour</a:t>
            </a:r>
          </a:p>
          <a:p>
            <a:pPr marL="633413" indent="-279400"/>
            <a:r>
              <a:rPr lang="en-AU" dirty="0"/>
              <a:t>Identify situations in which it may be necessary to terminate a volunteer </a:t>
            </a:r>
          </a:p>
          <a:p>
            <a:pPr marL="633413" indent="-279400"/>
            <a:r>
              <a:rPr lang="en-AU" dirty="0"/>
              <a:t>Describe the recommended procedures when terminating a volunteer</a:t>
            </a:r>
          </a:p>
          <a:p>
            <a:pPr marL="354013" indent="-265113"/>
            <a:endParaRPr lang="en-AU" dirty="0"/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Appraisal and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Should volunteer performance be appraised?</a:t>
            </a:r>
          </a:p>
          <a:p>
            <a:pPr marL="354013" indent="-265113"/>
            <a:r>
              <a:rPr lang="en-US" dirty="0"/>
              <a:t>Elements of PA system</a:t>
            </a:r>
          </a:p>
          <a:p>
            <a:pPr marL="633413" indent="-279400"/>
            <a:r>
              <a:rPr lang="en-US" dirty="0"/>
              <a:t>Role descriptions – the framework for appraisal</a:t>
            </a:r>
          </a:p>
          <a:p>
            <a:pPr marL="354013" indent="-265113"/>
            <a:r>
              <a:rPr lang="en-US" dirty="0"/>
              <a:t>Appraisal as a two-way conversation</a:t>
            </a:r>
          </a:p>
          <a:p>
            <a:pPr marL="633413" indent="-27940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Problematic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Causes of poor volunteer performance</a:t>
            </a:r>
          </a:p>
          <a:p>
            <a:pPr marL="633413" indent="-279400"/>
            <a:r>
              <a:rPr lang="en-US" dirty="0"/>
              <a:t>Unclear expectations</a:t>
            </a:r>
          </a:p>
          <a:p>
            <a:pPr marL="633413" indent="-279400"/>
            <a:r>
              <a:rPr lang="en-US" dirty="0"/>
              <a:t>Personality clashes</a:t>
            </a:r>
          </a:p>
          <a:p>
            <a:pPr marL="633413" indent="-279400"/>
            <a:r>
              <a:rPr lang="en-US" dirty="0"/>
              <a:t>Lack of skill</a:t>
            </a:r>
          </a:p>
          <a:p>
            <a:pPr marL="633413" indent="-279400"/>
            <a:r>
              <a:rPr lang="en-US" dirty="0"/>
              <a:t>Lack of motivation</a:t>
            </a:r>
          </a:p>
          <a:p>
            <a:pPr marL="354013" indent="-265113"/>
            <a:r>
              <a:rPr lang="en-US" dirty="0"/>
              <a:t>Getting to the root of the problem</a:t>
            </a:r>
          </a:p>
          <a:p>
            <a:pPr marL="354013" indent="-265113"/>
            <a:r>
              <a:rPr lang="en-US" dirty="0"/>
              <a:t>Not becoming part of the problem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Corrective action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Planning to remedy substandard performance</a:t>
            </a:r>
          </a:p>
          <a:p>
            <a:pPr marL="633413" indent="-279400"/>
            <a:r>
              <a:rPr lang="en-US" dirty="0"/>
              <a:t>Asking a volunteer to agree to concrete remedial steps</a:t>
            </a:r>
          </a:p>
          <a:p>
            <a:pPr marL="354013" indent="-265113"/>
            <a:r>
              <a:rPr lang="en-US" dirty="0"/>
              <a:t>What to do when good volunteers veer off track</a:t>
            </a:r>
          </a:p>
          <a:p>
            <a:pPr marL="633413" indent="-279400"/>
            <a:r>
              <a:rPr lang="en-US" dirty="0"/>
              <a:t>Defining role boundaries</a:t>
            </a:r>
          </a:p>
          <a:p>
            <a:pPr marL="354013" indent="-265113"/>
            <a:r>
              <a:rPr lang="en-US" dirty="0"/>
              <a:t>Adjusting roles when circumstances change</a:t>
            </a:r>
          </a:p>
          <a:p>
            <a:pPr marL="354013" indent="-265113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Releasing volunteers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Reasons for asking a volunteer to depart</a:t>
            </a:r>
          </a:p>
          <a:p>
            <a:pPr marL="633413" indent="-279400"/>
            <a:r>
              <a:rPr lang="en-US" dirty="0"/>
              <a:t>Loss of capacity</a:t>
            </a:r>
          </a:p>
          <a:p>
            <a:pPr marL="354013" indent="-265113"/>
            <a:r>
              <a:rPr lang="en-US" dirty="0"/>
              <a:t>Exploring alternatives to dismissal</a:t>
            </a:r>
          </a:p>
          <a:p>
            <a:pPr marL="354013" indent="-265113"/>
            <a:r>
              <a:rPr lang="en-US" dirty="0"/>
              <a:t>Procedures for release</a:t>
            </a:r>
          </a:p>
          <a:p>
            <a:pPr marL="633413" indent="-279400"/>
            <a:r>
              <a:rPr lang="en-US" dirty="0"/>
              <a:t>Meet privately.</a:t>
            </a:r>
          </a:p>
          <a:p>
            <a:pPr marL="633413" indent="-279400"/>
            <a:r>
              <a:rPr lang="en-US" dirty="0"/>
              <a:t>Be concise and decisive.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Releasing volunteers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Allegations of serious misconduct</a:t>
            </a:r>
          </a:p>
          <a:p>
            <a:pPr marL="633413" indent="-279400"/>
            <a:r>
              <a:rPr lang="en-AU" dirty="0"/>
              <a:t>Keep the volunteer handbook updated with relevant procedures and behavioural requirements.</a:t>
            </a:r>
          </a:p>
          <a:p>
            <a:pPr marL="633413" indent="-279400"/>
            <a:r>
              <a:rPr lang="en-AU" dirty="0"/>
              <a:t>Investigate complaints; gather evidence; make findings in a written report.</a:t>
            </a:r>
          </a:p>
          <a:p>
            <a:pPr marL="633413" indent="-279400"/>
            <a:r>
              <a:rPr lang="en-AU" dirty="0"/>
              <a:t>Follow a fair disciplinary process (as outlined in the volunteer handbook).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060306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5644</TotalTime>
  <Words>248</Words>
  <Application>Microsoft Office PowerPoint</Application>
  <PresentationFormat>On-screen Show (4:3)</PresentationFormat>
  <Paragraphs>48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Lucida Sans Unicode</vt:lpstr>
      <vt:lpstr>Trebuchet MS</vt:lpstr>
      <vt:lpstr>Wingdings 3</vt:lpstr>
      <vt:lpstr>Facet</vt:lpstr>
      <vt:lpstr>MN312 Working with Volunteers</vt:lpstr>
      <vt:lpstr>Week nine outcomes   </vt:lpstr>
      <vt:lpstr>Appraisal and feedback</vt:lpstr>
      <vt:lpstr>Problematic behavior</vt:lpstr>
      <vt:lpstr>Corrective action</vt:lpstr>
      <vt:lpstr>Releasing volunteers</vt:lpstr>
      <vt:lpstr>Releasing volunteers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116</cp:revision>
  <dcterms:created xsi:type="dcterms:W3CDTF">2015-12-07T01:55:23Z</dcterms:created>
  <dcterms:modified xsi:type="dcterms:W3CDTF">2024-09-16T06:23:27Z</dcterms:modified>
</cp:coreProperties>
</file>