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94" r:id="rId2"/>
    <p:sldId id="257" r:id="rId3"/>
    <p:sldId id="286" r:id="rId4"/>
    <p:sldId id="297" r:id="rId5"/>
    <p:sldId id="298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6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4514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711582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6107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81764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3244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0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2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5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67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8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5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8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2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7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0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eight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Describe adjustments to facilitate recruitment of job seekers or ex-offenders as volunteers </a:t>
            </a:r>
          </a:p>
          <a:p>
            <a:pPr marL="633413" indent="-279400"/>
            <a:r>
              <a:rPr lang="en-US" dirty="0"/>
              <a:t>Explain how to achieve win-win outcomes for employee-sponsored volunteers</a:t>
            </a:r>
          </a:p>
          <a:p>
            <a:pPr marL="633413" indent="-279400"/>
            <a:r>
              <a:rPr lang="en-US" dirty="0"/>
              <a:t>Identify potential complications of allowing paid staff to volunteer in the NFP that employs them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Job seekers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Pros and cons of participation</a:t>
            </a:r>
          </a:p>
          <a:p>
            <a:pPr marL="354013" indent="-265113"/>
            <a:r>
              <a:rPr lang="en-US" dirty="0"/>
              <a:t>Recruitment</a:t>
            </a:r>
          </a:p>
          <a:p>
            <a:pPr marL="354013" indent="-265113"/>
            <a:r>
              <a:rPr lang="en-US" dirty="0"/>
              <a:t>Screening</a:t>
            </a:r>
          </a:p>
          <a:p>
            <a:pPr marL="354013" indent="-265113"/>
            <a:r>
              <a:rPr lang="en-US" dirty="0"/>
              <a:t>Training</a:t>
            </a:r>
          </a:p>
          <a:p>
            <a:pPr marL="354013" indent="-265113"/>
            <a:r>
              <a:rPr lang="en-US" dirty="0"/>
              <a:t>Supervising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A627AF-3BDE-42A4-A904-47C3AE35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Ex-offenders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930810-22AD-48F2-95AB-455B65FF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 and cons of participation</a:t>
            </a:r>
          </a:p>
          <a:p>
            <a:r>
              <a:rPr lang="en-US" dirty="0"/>
              <a:t>Motivating factors</a:t>
            </a:r>
          </a:p>
          <a:p>
            <a:r>
              <a:rPr lang="en-US" dirty="0"/>
              <a:t>Risk management</a:t>
            </a:r>
          </a:p>
          <a:p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CF02B1-9FCC-4D99-9ED4-A5FEC64D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0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5B9FF2-C721-45D7-A1D0-1C2B77AF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bono volunteers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543BC-2EE6-4E21-BB0F-2095AD1AF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volunteers are supported by an employer -</a:t>
            </a:r>
          </a:p>
          <a:p>
            <a:pPr marL="633413" indent="-279400"/>
            <a:r>
              <a:rPr lang="en-US" dirty="0"/>
              <a:t>What benefits does volunteering provide to the </a:t>
            </a:r>
            <a:r>
              <a:rPr lang="en-US" i="1" dirty="0"/>
              <a:t>employer</a:t>
            </a:r>
            <a:r>
              <a:rPr lang="en-US" dirty="0"/>
              <a:t>?</a:t>
            </a:r>
          </a:p>
          <a:p>
            <a:pPr marL="633413" indent="-279400"/>
            <a:r>
              <a:rPr lang="en-US" dirty="0"/>
              <a:t>What benefits does volunteering provide to the </a:t>
            </a:r>
            <a:r>
              <a:rPr lang="en-US" i="1" dirty="0"/>
              <a:t>employee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E72DC1-3800-46B9-9276-59BF0671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8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8CD250-67FD-9ECD-D008-8FDF5A59E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 bono volunteers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3BEC867-18D7-6C15-DC6D-EA62BC17E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preferences</a:t>
            </a:r>
          </a:p>
          <a:p>
            <a:r>
              <a:rPr lang="en-US" dirty="0"/>
              <a:t>Success in this area depends on building a strong relationship between the NFP </a:t>
            </a:r>
            <a:r>
              <a:rPr lang="en-US"/>
              <a:t>and the CSR </a:t>
            </a:r>
            <a:r>
              <a:rPr lang="en-US" dirty="0"/>
              <a:t>staff of the volunteers’ employer.</a:t>
            </a:r>
          </a:p>
          <a:p>
            <a:r>
              <a:rPr lang="en-US" dirty="0"/>
              <a:t>When paid staff of an NFP offer to volunteer</a:t>
            </a:r>
          </a:p>
          <a:p>
            <a:pPr marL="633413" indent="-279400"/>
            <a:r>
              <a:rPr lang="en-US" dirty="0"/>
              <a:t>Conflicts of interest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49B106-2ACB-2C99-34F4-EBC0D022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073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6894</TotalTime>
  <Words>176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eight outcomes   </vt:lpstr>
      <vt:lpstr>Job seekers</vt:lpstr>
      <vt:lpstr>Ex-offenders</vt:lpstr>
      <vt:lpstr>Pro bono volunteers</vt:lpstr>
      <vt:lpstr>Pro bono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120</cp:revision>
  <dcterms:created xsi:type="dcterms:W3CDTF">2015-12-07T01:55:23Z</dcterms:created>
  <dcterms:modified xsi:type="dcterms:W3CDTF">2024-09-16T06:20:47Z</dcterms:modified>
</cp:coreProperties>
</file>