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96" r:id="rId5"/>
    <p:sldId id="289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291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454192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832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77816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3401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22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2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1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8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4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84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59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7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6-7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four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Identify the goals of a volunteer interview</a:t>
            </a:r>
          </a:p>
          <a:p>
            <a:pPr marL="633413" indent="-279400"/>
            <a:r>
              <a:rPr lang="en-AU" dirty="0"/>
              <a:t>Explain how to prepare for interviews and the rest of the selection process</a:t>
            </a:r>
          </a:p>
          <a:p>
            <a:pPr marL="633413" indent="-279400"/>
            <a:r>
              <a:rPr lang="en-AU" dirty="0"/>
              <a:t>Identify </a:t>
            </a:r>
            <a:r>
              <a:rPr lang="en-AU"/>
              <a:t>the goals </a:t>
            </a:r>
            <a:r>
              <a:rPr lang="en-AU" dirty="0"/>
              <a:t>of orientation</a:t>
            </a:r>
          </a:p>
          <a:p>
            <a:pPr marL="633413" indent="-279400"/>
            <a:r>
              <a:rPr lang="en-AU" dirty="0"/>
              <a:t>Describe options for volunteer training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What is ‘different’ about interviewing volunteers</a:t>
            </a:r>
          </a:p>
          <a:p>
            <a:pPr marL="627063" indent="-268288"/>
            <a:r>
              <a:rPr lang="en-US" dirty="0"/>
              <a:t>Two kinds of ‘fit’</a:t>
            </a:r>
          </a:p>
          <a:p>
            <a:pPr marL="354013" indent="-265113"/>
            <a:r>
              <a:rPr lang="en-US" dirty="0"/>
              <a:t>Dual purpose of interviews</a:t>
            </a:r>
          </a:p>
          <a:p>
            <a:pPr marL="627063" indent="-268288"/>
            <a:r>
              <a:rPr lang="en-US" dirty="0"/>
              <a:t>Looking for a fit</a:t>
            </a:r>
          </a:p>
          <a:p>
            <a:pPr marL="627063" indent="-268288"/>
            <a:r>
              <a:rPr lang="en-US" dirty="0"/>
              <a:t>Building on the recruiting pitch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Selecting interviewers and a venue</a:t>
            </a:r>
          </a:p>
          <a:p>
            <a:pPr marL="354013" indent="-265113"/>
            <a:r>
              <a:rPr lang="en-US" dirty="0"/>
              <a:t>Interview preparation</a:t>
            </a:r>
          </a:p>
          <a:p>
            <a:pPr marL="354013" indent="-265113"/>
            <a:r>
              <a:rPr lang="en-US" dirty="0"/>
              <a:t>Structuring an interview</a:t>
            </a:r>
          </a:p>
          <a:p>
            <a:pPr marL="627063" indent="-268288"/>
            <a:r>
              <a:rPr lang="en-US" dirty="0"/>
              <a:t>Major goals</a:t>
            </a:r>
          </a:p>
          <a:p>
            <a:pPr marL="354013" indent="-265113"/>
            <a:r>
              <a:rPr lang="en-US" dirty="0"/>
              <a:t>Closing an interview</a:t>
            </a:r>
          </a:p>
          <a:p>
            <a:pPr marL="627063" indent="-268288"/>
            <a:r>
              <a:rPr lang="en-US" dirty="0"/>
              <a:t>Turning away potential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44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steps of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Avoid lengthy post-interview delays, as new volunteers will be keen to get started.</a:t>
            </a:r>
          </a:p>
          <a:p>
            <a:pPr marL="354013" indent="-265113"/>
            <a:r>
              <a:rPr lang="en-US" dirty="0"/>
              <a:t>Reference/police checks</a:t>
            </a:r>
          </a:p>
          <a:p>
            <a:pPr marL="354013" indent="-265113"/>
            <a:r>
              <a:rPr lang="en-US" dirty="0"/>
              <a:t>Signing a volunteer agreement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to cover</a:t>
            </a:r>
          </a:p>
          <a:p>
            <a:pPr marL="354013" indent="-265113"/>
            <a:r>
              <a:rPr lang="en-US" dirty="0"/>
              <a:t>Cause orientation</a:t>
            </a:r>
          </a:p>
          <a:p>
            <a:pPr marL="627063" indent="-268288"/>
            <a:r>
              <a:rPr lang="en-US" dirty="0"/>
              <a:t>What is the mission of this NFP? Who does it assist?</a:t>
            </a:r>
          </a:p>
          <a:p>
            <a:pPr marL="354013" indent="-265113"/>
            <a:r>
              <a:rPr lang="en-US" dirty="0"/>
              <a:t>System orientation</a:t>
            </a:r>
          </a:p>
          <a:p>
            <a:pPr marL="627063" indent="-268288"/>
            <a:r>
              <a:rPr lang="en-US" dirty="0"/>
              <a:t>What work will a volunteer do? Day-to-day operating procedures?</a:t>
            </a:r>
          </a:p>
          <a:p>
            <a:pPr marL="354013" indent="-265113"/>
            <a:r>
              <a:rPr lang="en-US" dirty="0"/>
              <a:t>Social orientation</a:t>
            </a:r>
          </a:p>
          <a:p>
            <a:pPr marL="627063" indent="-268288"/>
            <a:r>
              <a:rPr lang="en-US" dirty="0"/>
              <a:t>Who </a:t>
            </a:r>
            <a:r>
              <a:rPr lang="en-US"/>
              <a:t>will a </a:t>
            </a:r>
            <a:r>
              <a:rPr lang="en-US" dirty="0"/>
              <a:t>volunteer be working with?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Formal training</a:t>
            </a:r>
          </a:p>
          <a:p>
            <a:pPr marL="627063" indent="-268288"/>
            <a:r>
              <a:rPr lang="en-US" dirty="0"/>
              <a:t>Particularly useful for new volunteers</a:t>
            </a:r>
          </a:p>
          <a:p>
            <a:pPr marL="354013" indent="-265113"/>
            <a:r>
              <a:rPr lang="en-US" dirty="0"/>
              <a:t>On-the-job training</a:t>
            </a:r>
          </a:p>
          <a:p>
            <a:pPr marL="354013" indent="-265113"/>
            <a:r>
              <a:rPr lang="en-US" dirty="0"/>
              <a:t>Providing ongoing support</a:t>
            </a:r>
          </a:p>
          <a:p>
            <a:pPr marL="354013" indent="-265113"/>
            <a:r>
              <a:rPr lang="en-US" dirty="0"/>
              <a:t>Training as a benefit of volunteering</a:t>
            </a:r>
          </a:p>
          <a:p>
            <a:pPr marL="354013" indent="-265113"/>
            <a:r>
              <a:rPr lang="en-US" dirty="0"/>
              <a:t>Resistance to training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5473</TotalTime>
  <Words>222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four outcomes   </vt:lpstr>
      <vt:lpstr>Interviewing basics</vt:lpstr>
      <vt:lpstr>Interviewing process</vt:lpstr>
      <vt:lpstr>Final steps of selection</vt:lpstr>
      <vt:lpstr>Orientation</vt:lpstr>
      <vt:lpstr>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99</cp:revision>
  <dcterms:created xsi:type="dcterms:W3CDTF">2015-12-07T01:55:23Z</dcterms:created>
  <dcterms:modified xsi:type="dcterms:W3CDTF">2024-08-09T08:44:10Z</dcterms:modified>
</cp:coreProperties>
</file>