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notesMasterIdLst>
    <p:notesMasterId r:id="rId8"/>
  </p:notesMasterIdLst>
  <p:sldIdLst>
    <p:sldId id="294" r:id="rId2"/>
    <p:sldId id="257" r:id="rId3"/>
    <p:sldId id="286" r:id="rId4"/>
    <p:sldId id="289" r:id="rId5"/>
    <p:sldId id="290" r:id="rId6"/>
    <p:sldId id="29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7/29/2024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DF7C-ED53-4834-9003-775B5B9FB3BC}" type="datetime1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560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78328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450205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339916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7566985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299504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1840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592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232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137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7/29/2024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89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7/29/2024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316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7/29/2024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121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7/29/2024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13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1AA-34C5-4B43-BA0F-3CE2919D8C91}" type="datetime1">
              <a:rPr lang="en-US" smtClean="0"/>
              <a:t>7/29/2024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88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D96D-11F6-4C60-A1D7-07572016E6D9}" type="datetime1">
              <a:rPr lang="en-US" smtClean="0"/>
              <a:t>7/29/2024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935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A29E4-1ACE-4876-A5AC-37AF08B74F15}" type="datetime1">
              <a:rPr lang="en-US" smtClean="0"/>
              <a:t>7/29/2024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10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  <p:sldLayoutId id="2147483836" r:id="rId15"/>
    <p:sldLayoutId id="2147483837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Chapters 2-4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05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Week two outcomes	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By the end of today’s class, you should be able to:</a:t>
            </a:r>
          </a:p>
          <a:p>
            <a:pPr marL="633413" indent="-279400"/>
            <a:r>
              <a:rPr lang="en-US" dirty="0"/>
              <a:t>Identify key factors in planning volunteer involvement</a:t>
            </a:r>
          </a:p>
          <a:p>
            <a:pPr marL="633413" indent="-279400"/>
            <a:r>
              <a:rPr lang="en-US" dirty="0"/>
              <a:t>Explain the relationship between volunteer recruitment and role design</a:t>
            </a:r>
          </a:p>
          <a:p>
            <a:pPr marL="633413" indent="-279400"/>
            <a:r>
              <a:rPr lang="en-US" dirty="0"/>
              <a:t>Describe what to include in a volunteer role description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Planning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What is the mission of an NFP?</a:t>
            </a:r>
          </a:p>
          <a:p>
            <a:pPr marL="354013" indent="-265113"/>
            <a:r>
              <a:rPr lang="en-US" dirty="0"/>
              <a:t>How do volunteers fit into the mission?</a:t>
            </a:r>
          </a:p>
          <a:p>
            <a:pPr marL="354013" indent="-265113"/>
            <a:r>
              <a:rPr lang="en-US" dirty="0"/>
              <a:t>SMART goals for volunteer involvement</a:t>
            </a:r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Embedding volunteer involvement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A rationale explaining </a:t>
            </a:r>
            <a:r>
              <a:rPr lang="en-US" i="1" dirty="0"/>
              <a:t>why </a:t>
            </a:r>
            <a:r>
              <a:rPr lang="en-US" dirty="0"/>
              <a:t>an NFP needs volunteers</a:t>
            </a:r>
          </a:p>
          <a:p>
            <a:pPr marL="722313" indent="-368300"/>
            <a:r>
              <a:rPr lang="en-US" dirty="0"/>
              <a:t>Example: Blue Cross (UK)</a:t>
            </a:r>
          </a:p>
          <a:p>
            <a:pPr marL="354013" indent="-265113"/>
            <a:r>
              <a:rPr lang="en-US" dirty="0"/>
              <a:t>Input from staff</a:t>
            </a:r>
          </a:p>
          <a:p>
            <a:pPr marL="354013" indent="-265113"/>
            <a:r>
              <a:rPr lang="en-US" dirty="0"/>
              <a:t>Support of senior leaders</a:t>
            </a:r>
          </a:p>
          <a:p>
            <a:pPr marL="354013" indent="-265113"/>
            <a:r>
              <a:rPr lang="en-US" dirty="0"/>
              <a:t>Volunteer-friendly culture and policies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Designing volunteer roles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Job design is the single most important factor in managing and retaining volunteers. Why?</a:t>
            </a:r>
          </a:p>
          <a:p>
            <a:pPr marL="354013" indent="-265113"/>
            <a:r>
              <a:rPr lang="en-US" dirty="0"/>
              <a:t>Roles that enjoy staff support</a:t>
            </a:r>
          </a:p>
          <a:p>
            <a:pPr marL="354013" indent="-265113"/>
            <a:r>
              <a:rPr lang="en-US" dirty="0"/>
              <a:t>Results-oriented roles</a:t>
            </a:r>
          </a:p>
          <a:p>
            <a:pPr marL="88900" indent="0">
              <a:buNone/>
            </a:pPr>
            <a:endParaRPr lang="en-US" dirty="0"/>
          </a:p>
          <a:p>
            <a:pPr marL="8890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Designing volunteer roles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Competing for scarce volunteer talent</a:t>
            </a:r>
          </a:p>
          <a:p>
            <a:pPr marL="354013" indent="-265113"/>
            <a:r>
              <a:rPr lang="en-US" dirty="0"/>
              <a:t>Creating role descriptions</a:t>
            </a:r>
          </a:p>
          <a:p>
            <a:pPr marL="633413" indent="-279400"/>
            <a:r>
              <a:rPr lang="en-US" dirty="0"/>
              <a:t>Why role descriptions are so important for volunteers</a:t>
            </a:r>
          </a:p>
          <a:p>
            <a:pPr marL="633413" indent="-279400"/>
            <a:r>
              <a:rPr lang="en-US" dirty="0"/>
              <a:t>What to include in a role description</a:t>
            </a:r>
          </a:p>
          <a:p>
            <a:pPr marL="633413" indent="-279400"/>
            <a:r>
              <a:rPr lang="en-US"/>
              <a:t>Updating role descriptions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053975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3056</TotalTime>
  <Words>185</Words>
  <Application>Microsoft Office PowerPoint</Application>
  <PresentationFormat>On-screen Show (4:3)</PresentationFormat>
  <Paragraphs>35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Lucida Sans Unicode</vt:lpstr>
      <vt:lpstr>Trebuchet MS</vt:lpstr>
      <vt:lpstr>Wingdings 3</vt:lpstr>
      <vt:lpstr>Facet</vt:lpstr>
      <vt:lpstr>MN312 Working with Volunteers</vt:lpstr>
      <vt:lpstr>Week two outcomes   </vt:lpstr>
      <vt:lpstr>Planning </vt:lpstr>
      <vt:lpstr>Embedding volunteer involvement </vt:lpstr>
      <vt:lpstr>Designing volunteer roles </vt:lpstr>
      <vt:lpstr>Designing volunteer roles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89</cp:revision>
  <dcterms:created xsi:type="dcterms:W3CDTF">2015-12-07T01:55:23Z</dcterms:created>
  <dcterms:modified xsi:type="dcterms:W3CDTF">2024-07-29T03:40:20Z</dcterms:modified>
</cp:coreProperties>
</file>