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7388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517561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748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835838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5942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5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1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5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7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7/29/2024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0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7/29/2024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5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7/29/2024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5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0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6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8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Preface</a:t>
            </a:r>
            <a:r>
              <a:rPr lang="en-US"/>
              <a:t>, Chapter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one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Explain the ‘leisure model’ and how it affects the approach to volunteer management</a:t>
            </a:r>
          </a:p>
          <a:p>
            <a:pPr marL="633413" indent="-279400"/>
            <a:r>
              <a:rPr lang="en-US" dirty="0"/>
              <a:t>Define volunteering</a:t>
            </a:r>
          </a:p>
          <a:p>
            <a:pPr marL="633413" indent="-279400"/>
            <a:r>
              <a:rPr lang="en-US" dirty="0"/>
              <a:t>Describe typical volunteer activities and reasons for volunteering</a:t>
            </a:r>
          </a:p>
          <a:p>
            <a:pPr marL="633413" indent="-279400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leisure model of volunteering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Two paradigms of volunteer involvement</a:t>
            </a:r>
          </a:p>
          <a:p>
            <a:pPr marL="633413" indent="-279400"/>
            <a:r>
              <a:rPr lang="en-US" dirty="0"/>
              <a:t>The ‘human resources model’</a:t>
            </a:r>
          </a:p>
          <a:p>
            <a:pPr marL="633413" indent="-279400"/>
            <a:r>
              <a:rPr lang="en-US" dirty="0"/>
              <a:t>The leisure model (employed in </a:t>
            </a:r>
            <a:r>
              <a:rPr lang="en-US" i="1" dirty="0"/>
              <a:t>The Complete Volunteer Management Handbook</a:t>
            </a:r>
            <a:r>
              <a:rPr lang="en-US" dirty="0"/>
              <a:t>)</a:t>
            </a:r>
          </a:p>
          <a:p>
            <a:pPr marL="633413" indent="-2794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‘Volunteering is voluntary.’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Practical implications of this axiom – </a:t>
            </a:r>
          </a:p>
          <a:p>
            <a:pPr marL="633413" indent="-279400"/>
            <a:r>
              <a:rPr lang="en-US" dirty="0"/>
              <a:t>Job design</a:t>
            </a:r>
          </a:p>
          <a:p>
            <a:pPr marL="633413" indent="-279400"/>
            <a:r>
              <a:rPr lang="en-US" dirty="0"/>
              <a:t>Recruitment and selection</a:t>
            </a:r>
          </a:p>
          <a:p>
            <a:pPr marL="633413" indent="-279400"/>
            <a:r>
              <a:rPr lang="en-US" dirty="0"/>
              <a:t>Supervision</a:t>
            </a:r>
          </a:p>
          <a:p>
            <a:pPr marL="633413" indent="-279400"/>
            <a:r>
              <a:rPr lang="en-US" dirty="0"/>
              <a:t>Motivation/retention</a:t>
            </a:r>
          </a:p>
          <a:p>
            <a:pPr marL="633413" indent="-279400"/>
            <a:r>
              <a:rPr lang="en-US" dirty="0"/>
              <a:t>Communication/relationship-building</a:t>
            </a:r>
          </a:p>
          <a:p>
            <a:pPr marL="633413" indent="-279400"/>
            <a:endParaRPr lang="en-US" dirty="0"/>
          </a:p>
          <a:p>
            <a:pPr marL="633413" indent="-279400"/>
            <a:endParaRPr lang="en-US" dirty="0"/>
          </a:p>
          <a:p>
            <a:pPr marL="811213" indent="-4572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volunteering?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Clarifying the concept of ‘volunteering’</a:t>
            </a:r>
          </a:p>
          <a:p>
            <a:pPr marL="354013" indent="-265113"/>
            <a:r>
              <a:rPr lang="en-US" dirty="0"/>
              <a:t>Who volunteers and what sort of tasks are typically assigned to them?</a:t>
            </a:r>
          </a:p>
          <a:p>
            <a:pPr marL="354013" indent="-265113"/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do people volunteer?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Why people volunteer</a:t>
            </a:r>
          </a:p>
          <a:p>
            <a:pPr marL="633413" indent="-279400"/>
            <a:r>
              <a:rPr lang="en-US" dirty="0"/>
              <a:t>Psychological perspectives</a:t>
            </a:r>
          </a:p>
          <a:p>
            <a:pPr marL="633413" indent="-279400"/>
            <a:r>
              <a:rPr lang="en-US" dirty="0"/>
              <a:t>Sociological perspectives</a:t>
            </a:r>
          </a:p>
          <a:p>
            <a:pPr marL="354013" indent="-265113"/>
            <a:r>
              <a:rPr lang="en-US" dirty="0"/>
              <a:t>How to find volunteers</a:t>
            </a:r>
          </a:p>
          <a:p>
            <a:pPr marL="354013" indent="-265113"/>
            <a:r>
              <a:rPr lang="en-US"/>
              <a:t>New </a:t>
            </a:r>
            <a:r>
              <a:rPr lang="en-US" dirty="0"/>
              <a:t>trends in volunteering and management of volunteers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75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2777</TotalTime>
  <Words>179</Words>
  <Application>Microsoft Office PowerPoint</Application>
  <PresentationFormat>On-screen Show (4:3)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one outcomes   </vt:lpstr>
      <vt:lpstr>A leisure model of volunteering</vt:lpstr>
      <vt:lpstr>‘Volunteering is voluntary.’ </vt:lpstr>
      <vt:lpstr>What is volunteering? </vt:lpstr>
      <vt:lpstr>Why do people volunteer?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84</cp:revision>
  <dcterms:created xsi:type="dcterms:W3CDTF">2015-12-07T01:55:23Z</dcterms:created>
  <dcterms:modified xsi:type="dcterms:W3CDTF">2024-07-29T03:38:55Z</dcterms:modified>
</cp:coreProperties>
</file>