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95" r:id="rId4"/>
    <p:sldId id="296" r:id="rId5"/>
    <p:sldId id="297" r:id="rId6"/>
    <p:sldId id="300" r:id="rId7"/>
    <p:sldId id="29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8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8310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510973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68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235042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9866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59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8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8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4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5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7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1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8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3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6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Managing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eleven </a:t>
            </a:r>
            <a:r>
              <a:rPr lang="en-US" dirty="0"/>
              <a:t>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Coming to terms with change</a:t>
            </a:r>
          </a:p>
          <a:p>
            <a:pPr marL="354013" indent="-265113"/>
            <a:r>
              <a:rPr lang="en-US" dirty="0"/>
              <a:t>Steps in the change process</a:t>
            </a:r>
          </a:p>
          <a:p>
            <a:pPr marL="354013" indent="-265113"/>
            <a:r>
              <a:rPr lang="en-US" dirty="0"/>
              <a:t>Managing change and resistance to change</a:t>
            </a:r>
          </a:p>
          <a:p>
            <a:pPr marL="354013" indent="-265113"/>
            <a:r>
              <a:rPr lang="en-US" dirty="0"/>
              <a:t>Managing learning and knowledge</a:t>
            </a:r>
          </a:p>
          <a:p>
            <a:pPr marL="354013" indent="-265113"/>
            <a:r>
              <a:rPr lang="en-US"/>
              <a:t>Corporate </a:t>
            </a:r>
            <a:r>
              <a:rPr lang="en-US" dirty="0"/>
              <a:t>Restructuring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0BB2F9-2399-CDCF-C822-E4996786B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Coming to terms with change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506DC7-2333-53A5-7388-178174A22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Rapid organisational change as a fact of life</a:t>
            </a:r>
          </a:p>
          <a:p>
            <a:r>
              <a:rPr lang="en-AU" dirty="0"/>
              <a:t>Incessant change → erosion of trust</a:t>
            </a:r>
          </a:p>
          <a:p>
            <a:r>
              <a:rPr lang="en-AU" dirty="0"/>
              <a:t>HR managers as change agents</a:t>
            </a:r>
          </a:p>
          <a:p>
            <a:r>
              <a:rPr lang="en-AU" dirty="0"/>
              <a:t>Types of change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EBB969-81D0-60AA-545B-54500C4B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6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64CBB6-54CB-598D-3AE6-37E36A2A2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change process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606DFC-AF0A-E755-5547-D7D2A6997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Assessing the need for change</a:t>
            </a:r>
          </a:p>
          <a:p>
            <a:r>
              <a:rPr lang="en-US" dirty="0"/>
              <a:t>Identifying potential obstacles to change</a:t>
            </a:r>
          </a:p>
          <a:p>
            <a:r>
              <a:rPr lang="en-US" dirty="0"/>
              <a:t>Methods of introducing change</a:t>
            </a:r>
          </a:p>
          <a:p>
            <a:r>
              <a:rPr lang="en-US" dirty="0"/>
              <a:t>Implementing change</a:t>
            </a:r>
          </a:p>
          <a:p>
            <a:r>
              <a:rPr lang="en-US" dirty="0"/>
              <a:t>Evaluating change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3B2144-0035-20D7-10EB-88AECB59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9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BBE000-7383-1CB0-F067-C58F3E9C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change and resistance to change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FEC83B-29CD-6AE8-104D-F21558ED5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 – a key driver of change</a:t>
            </a:r>
          </a:p>
          <a:p>
            <a:r>
              <a:rPr lang="en-US" dirty="0"/>
              <a:t>Understanding why employees resist change</a:t>
            </a:r>
          </a:p>
          <a:p>
            <a:r>
              <a:rPr lang="en-US" dirty="0"/>
              <a:t>Guidelines for reducing resistance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284413-C6A0-F141-2D96-C844FE47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6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9E07C8-BFE7-9E87-2FB6-68970607B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learning and knowledge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2F0F95-5FCE-17F4-0304-E9741AD15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Characteristics of a learning organisation</a:t>
            </a:r>
          </a:p>
          <a:p>
            <a:r>
              <a:rPr lang="en-AU" dirty="0"/>
              <a:t>Knowledge management</a:t>
            </a:r>
          </a:p>
          <a:p>
            <a:pPr marL="633413" indent="-279400"/>
            <a:r>
              <a:rPr lang="en-AU" dirty="0"/>
              <a:t>Effects on core HRM activities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901DF6-6D4C-F271-9FFE-21181C98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9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EAF04D-CA0D-3CFA-D30D-69FB6BC0E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restructuring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B8D54E-DDB9-E73F-D7C3-759C256A5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HRM staff can assist a restructuring organisation</a:t>
            </a:r>
          </a:p>
          <a:p>
            <a:r>
              <a:rPr lang="en-AU" dirty="0"/>
              <a:t>Downsizing </a:t>
            </a:r>
          </a:p>
          <a:p>
            <a:pPr marL="633413" indent="-279400"/>
            <a:r>
              <a:rPr lang="en-AU" dirty="0"/>
              <a:t>Possible effects</a:t>
            </a:r>
          </a:p>
          <a:p>
            <a:pPr marL="633413" indent="-279400"/>
            <a:r>
              <a:rPr lang="en-AU" dirty="0"/>
              <a:t>Minimising disruption</a:t>
            </a:r>
          </a:p>
          <a:p>
            <a:pPr marL="354013" indent="-265113"/>
            <a:r>
              <a:rPr lang="en-AU" dirty="0"/>
              <a:t>Changing patterns of work and the psychological contract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F92BA7-2FBE-6214-CA47-B052FC573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748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4713</TotalTime>
  <Words>171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eleven agenda   </vt:lpstr>
      <vt:lpstr>Coming to terms with change</vt:lpstr>
      <vt:lpstr>Steps in the change process</vt:lpstr>
      <vt:lpstr>Managing change and resistance to change</vt:lpstr>
      <vt:lpstr>Managing learning and knowledge</vt:lpstr>
      <vt:lpstr>Corporate restructuring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123</cp:revision>
  <dcterms:created xsi:type="dcterms:W3CDTF">2015-12-07T01:55:23Z</dcterms:created>
  <dcterms:modified xsi:type="dcterms:W3CDTF">2024-04-15T03:28:07Z</dcterms:modified>
</cp:coreProperties>
</file>