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8"/>
  </p:notesMasterIdLst>
  <p:sldIdLst>
    <p:sldId id="294" r:id="rId2"/>
    <p:sldId id="257" r:id="rId3"/>
    <p:sldId id="295" r:id="rId4"/>
    <p:sldId id="296" r:id="rId5"/>
    <p:sldId id="297" r:id="rId6"/>
    <p:sldId id="29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960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61987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183682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2521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3292142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653430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389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16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977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979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192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3/2/2024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92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3/2/2024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66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3/2/2024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63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17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23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695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Occupational Health </a:t>
            </a:r>
            <a:r>
              <a:rPr lang="en-US"/>
              <a:t>and Safety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ten </a:t>
            </a:r>
            <a:r>
              <a:rPr lang="en-US" dirty="0"/>
              <a:t>agenda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Overview of occupational health and safety (OHS)</a:t>
            </a:r>
          </a:p>
          <a:p>
            <a:pPr marL="354013" indent="-265113"/>
            <a:r>
              <a:rPr lang="en-US" dirty="0"/>
              <a:t>The role of government</a:t>
            </a:r>
          </a:p>
          <a:p>
            <a:pPr marL="354013" indent="-265113"/>
            <a:r>
              <a:rPr lang="en-US" dirty="0"/>
              <a:t>The role of management</a:t>
            </a:r>
          </a:p>
          <a:p>
            <a:pPr marL="354013" indent="-265113"/>
            <a:r>
              <a:rPr lang="en-US" dirty="0"/>
              <a:t>Current issues in OHS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6696422-BFC5-E510-FF4B-75102BD71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OHS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9DA3B84-73C5-14E4-563F-C06BAEE0E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OHS strategies</a:t>
            </a:r>
          </a:p>
          <a:p>
            <a:r>
              <a:rPr lang="en-US" dirty="0"/>
              <a:t>Who is ultimately responsible for OHS?</a:t>
            </a:r>
          </a:p>
          <a:p>
            <a:r>
              <a:rPr lang="en-US" dirty="0"/>
              <a:t>Causes of accidents</a:t>
            </a:r>
          </a:p>
          <a:p>
            <a:r>
              <a:rPr lang="en-US"/>
              <a:t>Benefits of a </a:t>
            </a:r>
            <a:r>
              <a:rPr lang="en-US" dirty="0"/>
              <a:t>safe workplace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BF2118-A4A8-442F-926B-B6435A8D5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986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6283B3-7AA4-DDF9-2F50-2DBB4AE3B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government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34BFF26-8013-ABA8-70EA-A0E8D1DFF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OHS legislation</a:t>
            </a:r>
          </a:p>
          <a:p>
            <a:r>
              <a:rPr lang="en-US" dirty="0"/>
              <a:t>Safe Work Australia (Commonwealth)</a:t>
            </a:r>
          </a:p>
          <a:p>
            <a:r>
              <a:rPr lang="en-US" dirty="0"/>
              <a:t>WorkSafe (Western Australia)</a:t>
            </a:r>
          </a:p>
          <a:p>
            <a:r>
              <a:rPr lang="en-US" dirty="0"/>
              <a:t>Self-regulation and a tripartite approach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255765-4044-3D2A-5961-C2385DB4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15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6635AD-27DC-18B0-9DF1-93ABD34E5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role of management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C763AE-296E-66D0-3D8A-B342E63A9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OHS duties of management</a:t>
            </a:r>
          </a:p>
          <a:p>
            <a:r>
              <a:rPr lang="en-US" dirty="0"/>
              <a:t>Key ingredients of OHS success</a:t>
            </a:r>
          </a:p>
          <a:p>
            <a:r>
              <a:rPr lang="en-US" dirty="0"/>
              <a:t>Evaluating OHS performance</a:t>
            </a:r>
          </a:p>
          <a:p>
            <a:pPr marL="633413" indent="-279400"/>
            <a:r>
              <a:rPr lang="en-US" dirty="0"/>
              <a:t>E-OHS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4A480A-46A9-9B09-41D6-6E9327ACB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81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ECB28C-4D5C-F924-1F00-BBF9DF655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issues in OHS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E1221C9-975B-7CD0-0DD6-20FEF3107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Bullying and harassment</a:t>
            </a:r>
          </a:p>
          <a:p>
            <a:r>
              <a:rPr lang="en-US"/>
              <a:t>Mental health</a:t>
            </a:r>
            <a:endParaRPr lang="en-US" dirty="0"/>
          </a:p>
          <a:p>
            <a:r>
              <a:rPr lang="en-US" dirty="0"/>
              <a:t>Fly-in, fly-out work</a:t>
            </a:r>
          </a:p>
          <a:p>
            <a:r>
              <a:rPr lang="en-US" dirty="0"/>
              <a:t>Home-based work</a:t>
            </a:r>
          </a:p>
          <a:p>
            <a:r>
              <a:rPr lang="en-US" dirty="0"/>
              <a:t>Substance abuse</a:t>
            </a:r>
          </a:p>
          <a:p>
            <a:r>
              <a:rPr lang="en-US" dirty="0"/>
              <a:t>Violence</a:t>
            </a:r>
          </a:p>
          <a:p>
            <a:r>
              <a:rPr lang="en-US" dirty="0"/>
              <a:t>Work-life balance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E12C0E-B663-139E-AB6D-0FAA8FE90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725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6180</TotalTime>
  <Words>139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Lucida Sans Unicode</vt:lpstr>
      <vt:lpstr>Trebuchet MS</vt:lpstr>
      <vt:lpstr>Wingdings 3</vt:lpstr>
      <vt:lpstr>Facet</vt:lpstr>
      <vt:lpstr>MN210 Managing Human Resources</vt:lpstr>
      <vt:lpstr>Week ten agenda   </vt:lpstr>
      <vt:lpstr>Overview of OHS</vt:lpstr>
      <vt:lpstr>The role of government</vt:lpstr>
      <vt:lpstr>The role of management</vt:lpstr>
      <vt:lpstr>Current issues in OHS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116</cp:revision>
  <dcterms:created xsi:type="dcterms:W3CDTF">2015-12-07T01:55:23Z</dcterms:created>
  <dcterms:modified xsi:type="dcterms:W3CDTF">2024-03-02T02:38:55Z</dcterms:modified>
</cp:coreProperties>
</file>