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95" r:id="rId4"/>
    <p:sldId id="297" r:id="rId5"/>
    <p:sldId id="298" r:id="rId6"/>
    <p:sldId id="301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5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9468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398817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9065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340623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6450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4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4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9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1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5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2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5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1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Career Development </a:t>
            </a:r>
            <a:r>
              <a:rPr lang="en-US"/>
              <a:t>and Employee Motivation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nine </a:t>
            </a:r>
            <a:r>
              <a:rPr lang="en-US" dirty="0"/>
              <a:t>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Career planning</a:t>
            </a:r>
          </a:p>
          <a:p>
            <a:pPr marL="354013" indent="-265113"/>
            <a:r>
              <a:rPr lang="en-US"/>
              <a:t>Career </a:t>
            </a:r>
            <a:r>
              <a:rPr lang="en-US" dirty="0"/>
              <a:t>planning for HRM professionals</a:t>
            </a:r>
          </a:p>
          <a:p>
            <a:pPr marL="354013" indent="-265113"/>
            <a:r>
              <a:rPr lang="en-US" dirty="0"/>
              <a:t>Motivation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60A642-154A-76C2-AFE1-A6E36B5C8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planning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5EC9FB-BF7E-BDD8-C667-C1A32BF49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Why career planning and development (CPD) is becoming more important</a:t>
            </a:r>
          </a:p>
          <a:p>
            <a:r>
              <a:rPr lang="en-AU" dirty="0"/>
              <a:t>A win-win opportunity for employees and organisations</a:t>
            </a:r>
          </a:p>
          <a:p>
            <a:pPr marL="633413" indent="-279400"/>
            <a:r>
              <a:rPr lang="en-AU" dirty="0"/>
              <a:t>Responsibilities of employees</a:t>
            </a:r>
          </a:p>
          <a:p>
            <a:pPr marL="633413" indent="-279400"/>
            <a:r>
              <a:rPr lang="en-AU" dirty="0"/>
              <a:t>Responsibilities of employers/HRM staff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3ECD12-045A-E098-7199-DF494E7A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5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6E7B5C-8DED-056A-F944-DD9E75E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Career planning for HRM professionals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02DD9A-F1D6-C550-84D9-F5ADAFF30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HRM roles</a:t>
            </a:r>
          </a:p>
          <a:p>
            <a:r>
              <a:rPr lang="en-US" dirty="0"/>
              <a:t>Preparing for a career in HRM</a:t>
            </a:r>
          </a:p>
          <a:p>
            <a:pPr marL="633413" indent="-279400"/>
            <a:r>
              <a:rPr lang="en-US" dirty="0"/>
              <a:t>Education</a:t>
            </a:r>
          </a:p>
          <a:p>
            <a:pPr marL="633413" indent="-279400"/>
            <a:r>
              <a:rPr lang="en-US" dirty="0"/>
              <a:t>Competencies</a:t>
            </a:r>
          </a:p>
          <a:p>
            <a:pPr marL="633413" indent="-279400"/>
            <a:r>
              <a:rPr lang="en-US" dirty="0"/>
              <a:t>Experience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11CE57-3F15-15CC-B99E-3F897510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7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motivation matters</a:t>
            </a:r>
          </a:p>
          <a:p>
            <a:r>
              <a:rPr lang="en-US" dirty="0"/>
              <a:t>Early theories</a:t>
            </a:r>
          </a:p>
          <a:p>
            <a:pPr marL="633413" indent="-279400"/>
            <a:r>
              <a:rPr lang="en-US" dirty="0"/>
              <a:t>Scientific management</a:t>
            </a:r>
          </a:p>
          <a:p>
            <a:pPr marL="633413" indent="-279400"/>
            <a:r>
              <a:rPr lang="en-US" dirty="0"/>
              <a:t>Human relations</a:t>
            </a:r>
          </a:p>
          <a:p>
            <a:pPr marL="633413" indent="-279400"/>
            <a:r>
              <a:rPr lang="en-US" dirty="0"/>
              <a:t>Theory X and Theory Y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42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theories</a:t>
            </a:r>
          </a:p>
          <a:p>
            <a:pPr marL="633413" indent="-279400"/>
            <a:r>
              <a:rPr lang="en-US" dirty="0"/>
              <a:t>Definition</a:t>
            </a:r>
          </a:p>
          <a:p>
            <a:pPr marL="633413" indent="-279400"/>
            <a:r>
              <a:rPr lang="en-US" dirty="0"/>
              <a:t>Maslow’s hierarchy of needs</a:t>
            </a:r>
          </a:p>
          <a:p>
            <a:pPr marL="633413" indent="-279400"/>
            <a:r>
              <a:rPr lang="en-US" dirty="0"/>
              <a:t>Herzberg’s two-factor theory</a:t>
            </a:r>
          </a:p>
          <a:p>
            <a:pPr marL="633413" indent="-279400"/>
            <a:r>
              <a:rPr lang="en-AU" dirty="0"/>
              <a:t>Job characteristics theory</a:t>
            </a:r>
          </a:p>
          <a:p>
            <a:pPr marL="633413" indent="-279400"/>
            <a:r>
              <a:rPr lang="en-AU" dirty="0"/>
              <a:t>McClelland’s achievement motivation theory</a:t>
            </a:r>
          </a:p>
          <a:p>
            <a:pPr marL="633413" indent="-279400"/>
            <a:r>
              <a:rPr lang="en-AU" dirty="0"/>
              <a:t>Limitations of content theories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9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2DA41F-C594-37B4-ADF2-2B0CD625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F4E332-4575-25EB-AC52-1976BD92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 theories</a:t>
            </a:r>
          </a:p>
          <a:p>
            <a:pPr marL="633413" indent="-279400"/>
            <a:r>
              <a:rPr lang="en-US" dirty="0"/>
              <a:t>Definition</a:t>
            </a:r>
          </a:p>
          <a:p>
            <a:pPr marL="633413" indent="-279400"/>
            <a:r>
              <a:rPr lang="en-US" dirty="0"/>
              <a:t>Vroom’s expectancy theory</a:t>
            </a:r>
          </a:p>
          <a:p>
            <a:pPr marL="633413" indent="-279400"/>
            <a:r>
              <a:rPr lang="en-US" dirty="0"/>
              <a:t>Equity theory</a:t>
            </a:r>
          </a:p>
          <a:p>
            <a:pPr marL="633413" indent="-279400"/>
            <a:r>
              <a:rPr lang="en-US" dirty="0"/>
              <a:t>Reinforcement and organizational behavior modification</a:t>
            </a:r>
          </a:p>
          <a:p>
            <a:r>
              <a:rPr lang="en-US" dirty="0"/>
              <a:t>Money as a motivator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3F666E-F7E4-A866-D4D8-61D96F63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507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4691</TotalTime>
  <Words>152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nine agenda   </vt:lpstr>
      <vt:lpstr>Career planning</vt:lpstr>
      <vt:lpstr>Career planning for HRM professionals</vt:lpstr>
      <vt:lpstr>Motivation</vt:lpstr>
      <vt:lpstr>Motivation</vt:lpstr>
      <vt:lpstr>Motivation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110</cp:revision>
  <dcterms:created xsi:type="dcterms:W3CDTF">2015-12-07T01:55:23Z</dcterms:created>
  <dcterms:modified xsi:type="dcterms:W3CDTF">2024-03-02T02:38:41Z</dcterms:modified>
</cp:coreProperties>
</file>