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95" r:id="rId4"/>
    <p:sldId id="296" r:id="rId5"/>
    <p:sldId id="297" r:id="rId6"/>
    <p:sldId id="298" r:id="rId7"/>
    <p:sldId id="30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2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7997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54132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3917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200864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7898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69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8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5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2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1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8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70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7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4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4/2/2024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0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4/2/2024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72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Appraising and </a:t>
            </a:r>
            <a:r>
              <a:rPr lang="en-US"/>
              <a:t>Managing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Performance management and performance appraisal </a:t>
            </a:r>
          </a:p>
          <a:p>
            <a:pPr marL="354013" indent="-265113"/>
            <a:r>
              <a:rPr lang="en-US" dirty="0"/>
              <a:t>Objectives of performance appraisal</a:t>
            </a:r>
          </a:p>
          <a:p>
            <a:pPr marL="354013" indent="-265113"/>
            <a:r>
              <a:rPr lang="en-US" dirty="0"/>
              <a:t>Process of performance appraisal</a:t>
            </a:r>
          </a:p>
          <a:p>
            <a:pPr marL="633413" indent="-279400"/>
            <a:r>
              <a:rPr lang="en-US" dirty="0"/>
              <a:t>Setting goals</a:t>
            </a:r>
          </a:p>
          <a:p>
            <a:pPr marL="633413" indent="-279400"/>
            <a:r>
              <a:rPr lang="en-US" dirty="0"/>
              <a:t>Measuring performance</a:t>
            </a:r>
          </a:p>
          <a:p>
            <a:pPr marL="633413" indent="-279400"/>
            <a:r>
              <a:rPr lang="en-US" dirty="0"/>
              <a:t>Giving feedback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F5B965-2852-3120-1DF1-615CE2CFA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Performance management/ performance appraisal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0D6CEB-D149-2CF1-9542-DDE57340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Performance management vs. </a:t>
            </a:r>
            <a:r>
              <a:rPr lang="en-AU" dirty="0"/>
              <a:t>performance appraisal</a:t>
            </a:r>
          </a:p>
          <a:p>
            <a:pPr marL="354013" indent="-265113"/>
            <a:r>
              <a:rPr lang="en-AU" dirty="0"/>
              <a:t>Current problems and trends in performance appraisal 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A904C8-2C85-7310-1A6C-5BE313197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8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CC7DD1B-B64E-3A65-D8B3-D69F23CE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Objectives of performance appraisal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16E070-FA6F-9266-3928-B4DCFAE0D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Rating performance</a:t>
            </a:r>
          </a:p>
          <a:p>
            <a:r>
              <a:rPr lang="en-US" dirty="0"/>
              <a:t>Motivating and rewarding performance</a:t>
            </a:r>
          </a:p>
          <a:p>
            <a:r>
              <a:rPr lang="en-US" dirty="0"/>
              <a:t>Developing human capital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A6DD0F-0263-9CA5-1C81-394B28B0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3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9AF401-42EC-854A-4777-59EE0786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546975-0501-E107-CAB4-1B66518CD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Setting objectives</a:t>
            </a:r>
          </a:p>
          <a:p>
            <a:r>
              <a:rPr lang="en-US" dirty="0"/>
              <a:t>Measuring performance</a:t>
            </a:r>
          </a:p>
          <a:p>
            <a:pPr marL="633413" indent="-279400"/>
            <a:r>
              <a:rPr lang="en-US" dirty="0"/>
              <a:t>Who evaluates?</a:t>
            </a:r>
          </a:p>
          <a:p>
            <a:pPr marL="633413" indent="-279400"/>
            <a:r>
              <a:rPr lang="en-US" dirty="0"/>
              <a:t>Rating errors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F562C1-1F78-C738-381C-78FACD29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50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9AF401-42EC-854A-4777-59EE0786B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546975-0501-E107-CAB4-1B66518CD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of PA</a:t>
            </a:r>
          </a:p>
          <a:p>
            <a:pPr marL="633413" indent="-279400"/>
            <a:r>
              <a:rPr lang="en-US" dirty="0"/>
              <a:t>Ranking</a:t>
            </a:r>
          </a:p>
          <a:p>
            <a:pPr marL="633413" indent="-279400"/>
            <a:r>
              <a:rPr lang="en-US" dirty="0"/>
              <a:t>Graphic rating scales</a:t>
            </a:r>
          </a:p>
          <a:p>
            <a:pPr marL="633413" indent="-279400"/>
            <a:r>
              <a:rPr lang="en-US" dirty="0"/>
              <a:t>BARS/BOS</a:t>
            </a:r>
          </a:p>
          <a:p>
            <a:pPr marL="633413" indent="-279400"/>
            <a:r>
              <a:rPr lang="en-US" dirty="0"/>
              <a:t>MBO/SMART goals</a:t>
            </a:r>
          </a:p>
          <a:p>
            <a:pPr marL="633413" indent="-279400"/>
            <a:r>
              <a:rPr lang="en-US" dirty="0"/>
              <a:t>Balanced scorecard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F562C1-1F78-C738-381C-78FACD29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2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FA6EEA-F95C-9366-77F7-35F8AE61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of performance appraisal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3E1247-234B-66DF-67D7-BCA1CF8B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Giving feedback</a:t>
            </a:r>
          </a:p>
          <a:p>
            <a:pPr marL="633413" indent="-279400"/>
            <a:r>
              <a:rPr lang="en-US" dirty="0"/>
              <a:t>Characteristics of useful feedback</a:t>
            </a:r>
          </a:p>
          <a:p>
            <a:pPr marL="633413" indent="-279400"/>
            <a:r>
              <a:rPr lang="en-US" dirty="0"/>
              <a:t>Preparing for an appraisal interview</a:t>
            </a:r>
          </a:p>
          <a:p>
            <a:pPr marL="633413" indent="-279400"/>
            <a:r>
              <a:rPr lang="en-US" dirty="0"/>
              <a:t>Conducting an appraisal interview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EA97B9-EFC4-1F3E-A370-6E5F91F3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755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4683</TotalTime>
  <Words>142</Words>
  <Application>Microsoft Office PowerPoint</Application>
  <PresentationFormat>On-screen Show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six agenda   </vt:lpstr>
      <vt:lpstr>Performance management/ performance appraisal </vt:lpstr>
      <vt:lpstr>Objectives of performance appraisal</vt:lpstr>
      <vt:lpstr>Process of performance appraisal</vt:lpstr>
      <vt:lpstr>Process of performance appraisal</vt:lpstr>
      <vt:lpstr>Process of performance appraisal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104</cp:revision>
  <dcterms:created xsi:type="dcterms:W3CDTF">2015-12-07T01:55:23Z</dcterms:created>
  <dcterms:modified xsi:type="dcterms:W3CDTF">2024-04-02T09:06:53Z</dcterms:modified>
</cp:coreProperties>
</file>