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8"/>
  </p:notesMasterIdLst>
  <p:sldIdLst>
    <p:sldId id="294" r:id="rId2"/>
    <p:sldId id="257" r:id="rId3"/>
    <p:sldId id="295" r:id="rId4"/>
    <p:sldId id="296" r:id="rId5"/>
    <p:sldId id="297" r:id="rId6"/>
    <p:sldId id="29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36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67192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98337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56191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742380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64341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19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5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30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228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14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47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63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15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385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0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355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Selection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five agenda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Basic concepts</a:t>
            </a:r>
          </a:p>
          <a:p>
            <a:pPr marL="354013" indent="-265113"/>
            <a:r>
              <a:rPr lang="en-US" dirty="0"/>
              <a:t>Selection policy</a:t>
            </a:r>
          </a:p>
          <a:p>
            <a:pPr marL="354013" indent="-265113"/>
            <a:r>
              <a:rPr lang="en-US" dirty="0"/>
              <a:t>Validation of selection tools</a:t>
            </a:r>
          </a:p>
          <a:p>
            <a:pPr marL="354013" indent="-265113"/>
            <a:r>
              <a:rPr lang="en-US" dirty="0"/>
              <a:t>Process of selection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077100-304D-137D-794B-17F32339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concepts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3CDFEA-3BD7-24CE-DDD2-CBB384B0E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Person-job fit</a:t>
            </a:r>
          </a:p>
          <a:p>
            <a:r>
              <a:rPr lang="en-AU" dirty="0"/>
              <a:t>Person-organisation fit</a:t>
            </a:r>
          </a:p>
          <a:p>
            <a:r>
              <a:rPr lang="en-AU" dirty="0"/>
              <a:t>Overall candidate fit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E6DA60-B569-CBC6-2FEF-DC3F48F41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391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C4F28C-FF33-1E24-1686-45BE06D1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policy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36D5AA-6560-173E-F006-1BF94A55D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Factors to consider</a:t>
            </a:r>
          </a:p>
          <a:p>
            <a:pPr marL="633413" indent="-279400"/>
            <a:r>
              <a:rPr lang="en-AU" dirty="0"/>
              <a:t>What sort of candidate </a:t>
            </a:r>
          </a:p>
          <a:p>
            <a:pPr marL="633413" indent="-279400"/>
            <a:r>
              <a:rPr lang="en-AU" dirty="0"/>
              <a:t>Where to look</a:t>
            </a:r>
          </a:p>
          <a:p>
            <a:pPr marL="633413" indent="-279400"/>
            <a:r>
              <a:rPr lang="en-AU" dirty="0"/>
              <a:t>Which selection tools to use</a:t>
            </a:r>
          </a:p>
          <a:p>
            <a:pPr marL="633413" indent="-279400"/>
            <a:r>
              <a:rPr lang="en-AU" dirty="0"/>
              <a:t>Who will make hiring decisions</a:t>
            </a:r>
          </a:p>
          <a:p>
            <a:pPr marL="633413" indent="-279400"/>
            <a:r>
              <a:rPr lang="en-AU" dirty="0"/>
              <a:t>EEO/legal considerations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E3AC58-41D5-6DFF-600A-9C800AD18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59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924BB6-833A-8569-D00E-B5CE05EA2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of selection tools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EE5976-3FE5-1EB9-D01A-3181BF03D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Reliability</a:t>
            </a:r>
          </a:p>
          <a:p>
            <a:r>
              <a:rPr lang="en-US" dirty="0"/>
              <a:t>Validity</a:t>
            </a:r>
          </a:p>
          <a:p>
            <a:pPr marL="633413" indent="-279400"/>
            <a:r>
              <a:rPr lang="en-US" dirty="0"/>
              <a:t>Correlating selection tools (predictors) with job performance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407D8-0F9E-7EF9-A39A-3AFC8D815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49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E301FF-4295-1109-3D54-28B0D3D7E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of selection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D6979F-E652-BE03-BCD1-5A79F3F38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Typical steps</a:t>
            </a:r>
          </a:p>
          <a:p>
            <a:r>
              <a:rPr lang="en-US" dirty="0"/>
              <a:t>Some common methods</a:t>
            </a:r>
          </a:p>
          <a:p>
            <a:pPr marL="633413" indent="-279400"/>
            <a:r>
              <a:rPr lang="en-US" dirty="0"/>
              <a:t>Application forms</a:t>
            </a:r>
          </a:p>
          <a:p>
            <a:pPr marL="633413" indent="-279400"/>
            <a:r>
              <a:rPr lang="en-US" dirty="0"/>
              <a:t>Testing</a:t>
            </a:r>
          </a:p>
          <a:p>
            <a:pPr marL="633413" indent="-279400"/>
            <a:r>
              <a:rPr lang="en-US" dirty="0"/>
              <a:t>Interviewing</a:t>
            </a:r>
          </a:p>
          <a:p>
            <a:r>
              <a:rPr lang="en-US" dirty="0"/>
              <a:t>Making a decision</a:t>
            </a:r>
          </a:p>
          <a:p>
            <a:r>
              <a:rPr lang="en-US" dirty="0"/>
              <a:t>Evaluating the selection process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418E92-B694-4229-BFD5-AB8592DF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57890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4746</TotalTime>
  <Words>116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Lucida Sans Unicode</vt:lpstr>
      <vt:lpstr>Trebuchet MS</vt:lpstr>
      <vt:lpstr>Wingdings 3</vt:lpstr>
      <vt:lpstr>Facet</vt:lpstr>
      <vt:lpstr>MN210 Managing Human Resources</vt:lpstr>
      <vt:lpstr>Week five agenda   </vt:lpstr>
      <vt:lpstr>Basic concepts</vt:lpstr>
      <vt:lpstr>Selection policy</vt:lpstr>
      <vt:lpstr>Validation of selection tools</vt:lpstr>
      <vt:lpstr>Process of selection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99</cp:revision>
  <dcterms:created xsi:type="dcterms:W3CDTF">2015-12-07T01:55:23Z</dcterms:created>
  <dcterms:modified xsi:type="dcterms:W3CDTF">2024-03-26T01:56:34Z</dcterms:modified>
</cp:coreProperties>
</file>