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8"/>
  </p:notesMasterIdLst>
  <p:sldIdLst>
    <p:sldId id="294" r:id="rId2"/>
    <p:sldId id="257" r:id="rId3"/>
    <p:sldId id="286" r:id="rId4"/>
    <p:sldId id="289" r:id="rId5"/>
    <p:sldId id="290" r:id="rId6"/>
    <p:sldId id="29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DF7C-ED53-4834-9003-775B5B9FB3BC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261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61275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6967780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74240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5136084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673815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0537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162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769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835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958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3/2/2024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862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3/2/2024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153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3/2/2024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276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1AA-34C5-4B43-BA0F-3CE2919D8C91}" type="datetime1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63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D96D-11F6-4C60-A1D7-07572016E6D9}" type="datetime1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651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467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MN210 Managing Human Resources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Recruitment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027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four </a:t>
            </a:r>
            <a:r>
              <a:rPr lang="en-US" dirty="0"/>
              <a:t>a</a:t>
            </a:r>
            <a:r>
              <a:rPr lang="en-US"/>
              <a:t>genda</a:t>
            </a:r>
            <a:r>
              <a:rPr lang="en-US" dirty="0"/>
              <a:t>	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Basic issues</a:t>
            </a:r>
          </a:p>
          <a:p>
            <a:pPr marL="354013" indent="-265113"/>
            <a:r>
              <a:rPr lang="en-US" dirty="0"/>
              <a:t>Methods</a:t>
            </a:r>
          </a:p>
          <a:p>
            <a:pPr marL="354013" indent="-265113"/>
            <a:r>
              <a:rPr lang="en-US" dirty="0"/>
              <a:t>EEO and recruitment</a:t>
            </a:r>
          </a:p>
          <a:p>
            <a:pPr marL="354013" indent="-265113"/>
            <a:r>
              <a:rPr lang="en-US" dirty="0"/>
              <a:t>Evaluation </a:t>
            </a:r>
          </a:p>
          <a:p>
            <a:pPr marL="354013" indent="-265113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Basic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Defining recruitment</a:t>
            </a:r>
          </a:p>
          <a:p>
            <a:pPr marL="354013" indent="-265113"/>
            <a:r>
              <a:rPr lang="en-US" dirty="0"/>
              <a:t>‘Branding’ an employer</a:t>
            </a:r>
          </a:p>
          <a:p>
            <a:pPr marL="354013" indent="-265113"/>
            <a:r>
              <a:rPr lang="en-US" dirty="0"/>
              <a:t>Supporting business objectives</a:t>
            </a:r>
          </a:p>
          <a:p>
            <a:pPr marL="354013" indent="-265113"/>
            <a:r>
              <a:rPr lang="en-US" dirty="0"/>
              <a:t>Recruitment policy</a:t>
            </a:r>
          </a:p>
          <a:p>
            <a:pPr marL="633413" indent="-279400"/>
            <a:r>
              <a:rPr lang="en-US" dirty="0"/>
              <a:t>Key decisions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Internal recruitment</a:t>
            </a:r>
          </a:p>
          <a:p>
            <a:pPr marL="354013" indent="-265113"/>
            <a:r>
              <a:rPr lang="en-US" dirty="0"/>
              <a:t>External recruitment</a:t>
            </a:r>
          </a:p>
          <a:p>
            <a:pPr marL="633413" indent="-279400"/>
            <a:r>
              <a:rPr lang="en-US" dirty="0"/>
              <a:t>Advertising</a:t>
            </a:r>
          </a:p>
          <a:p>
            <a:pPr marL="354013" indent="-265113"/>
            <a:r>
              <a:rPr lang="en-US" dirty="0"/>
              <a:t>E-recruitment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EEO and recruitment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Women</a:t>
            </a:r>
          </a:p>
          <a:p>
            <a:pPr marL="354013" indent="-265113"/>
            <a:r>
              <a:rPr lang="en-US" dirty="0"/>
              <a:t>People with disabilities</a:t>
            </a:r>
          </a:p>
          <a:p>
            <a:pPr marL="354013" indent="-265113"/>
            <a:r>
              <a:rPr lang="en-US" dirty="0"/>
              <a:t>Older workers</a:t>
            </a:r>
          </a:p>
          <a:p>
            <a:pPr marL="354013" indent="-265113"/>
            <a:r>
              <a:rPr lang="en-US" dirty="0"/>
              <a:t>Migrants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When evaluating a method of recruitment, consider:</a:t>
            </a:r>
          </a:p>
          <a:p>
            <a:pPr marL="633413" indent="-279400"/>
            <a:r>
              <a:rPr lang="en-US" dirty="0"/>
              <a:t>Number of applicants </a:t>
            </a:r>
          </a:p>
          <a:p>
            <a:pPr marL="633413" indent="-279400"/>
            <a:r>
              <a:rPr lang="en-US" dirty="0"/>
              <a:t>Quality of applicants </a:t>
            </a:r>
          </a:p>
          <a:p>
            <a:pPr marL="633413" indent="-279400"/>
            <a:r>
              <a:rPr lang="en-US" dirty="0"/>
              <a:t>Cost per applicant</a:t>
            </a:r>
          </a:p>
          <a:p>
            <a:pPr marL="633413" indent="-279400"/>
            <a:r>
              <a:rPr lang="en-US" dirty="0"/>
              <a:t>How long it takes to generate applications</a:t>
            </a:r>
          </a:p>
          <a:p>
            <a:pPr marL="633413" indent="-279400"/>
            <a:r>
              <a:rPr lang="en-US" dirty="0"/>
              <a:t>Satisfaction of applicants and managers </a:t>
            </a:r>
          </a:p>
          <a:p>
            <a:pPr marL="354013" indent="-26511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580796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5621</TotalTime>
  <Words>107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Lucida Sans Unicode</vt:lpstr>
      <vt:lpstr>Trebuchet MS</vt:lpstr>
      <vt:lpstr>Wingdings 3</vt:lpstr>
      <vt:lpstr>Facet</vt:lpstr>
      <vt:lpstr>MN210 Managing Human Resources</vt:lpstr>
      <vt:lpstr>Week four agenda   </vt:lpstr>
      <vt:lpstr>Basic issues</vt:lpstr>
      <vt:lpstr>Methods</vt:lpstr>
      <vt:lpstr>EEO and recruitment</vt:lpstr>
      <vt:lpstr>Evaluation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94</cp:revision>
  <dcterms:created xsi:type="dcterms:W3CDTF">2015-12-07T01:55:23Z</dcterms:created>
  <dcterms:modified xsi:type="dcterms:W3CDTF">2024-03-02T02:37:34Z</dcterms:modified>
</cp:coreProperties>
</file>