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1" r:id="rId1"/>
  </p:sldMasterIdLst>
  <p:notesMasterIdLst>
    <p:notesMasterId r:id="rId9"/>
  </p:notesMasterIdLst>
  <p:sldIdLst>
    <p:sldId id="294" r:id="rId2"/>
    <p:sldId id="257" r:id="rId3"/>
    <p:sldId id="295" r:id="rId4"/>
    <p:sldId id="296" r:id="rId5"/>
    <p:sldId id="297" r:id="rId6"/>
    <p:sldId id="298" r:id="rId7"/>
    <p:sldId id="299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3/2/2024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</a:t>
            </a:r>
            <a:r>
              <a:rPr lang="en-US" baseline="0"/>
              <a:t> animate</a:t>
            </a:r>
            <a:r>
              <a:rPr lang="en-US"/>
              <a:t>: </a:t>
            </a:r>
            <a:r>
              <a:rPr lang="en-US" dirty="0"/>
              <a:t>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52D31A-2E9A-400A-BFFB-AB1A495FE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9DF7C-ED53-4834-9003-775B5B9FB3BC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715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449266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0983920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769286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93409208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087080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2277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502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609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446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3/2/2024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19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3/2/2024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3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3/2/2024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064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3/2/2024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772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AC1AA-34C5-4B43-BA0F-3CE2919D8C91}" type="datetime1">
              <a:rPr lang="en-US" smtClean="0"/>
              <a:t>3/2/2024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429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CD96D-11F6-4C60-A1D7-07572016E6D9}" type="datetime1">
              <a:rPr lang="en-US" smtClean="0"/>
              <a:t>3/2/2024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75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A29E4-1ACE-4876-A5AC-37AF08B74F15}" type="datetime1">
              <a:rPr lang="en-US" smtClean="0"/>
              <a:t>3/2/2024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751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  <p:sldLayoutId id="2147483833" r:id="rId12"/>
    <p:sldLayoutId id="2147483834" r:id="rId13"/>
    <p:sldLayoutId id="2147483835" r:id="rId14"/>
    <p:sldLayoutId id="2147483836" r:id="rId15"/>
    <p:sldLayoutId id="2147483837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MN210 Managing Human Resources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/>
              <a:t>Job Analysis and Design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0270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Week three </a:t>
            </a:r>
            <a:r>
              <a:rPr lang="en-US" dirty="0"/>
              <a:t>a</a:t>
            </a:r>
            <a:r>
              <a:rPr lang="en-US"/>
              <a:t>genda</a:t>
            </a:r>
            <a:r>
              <a:rPr lang="en-US" dirty="0"/>
              <a:t>		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Job analysis</a:t>
            </a:r>
          </a:p>
          <a:p>
            <a:pPr marL="354013" indent="-265113"/>
            <a:r>
              <a:rPr lang="en-US" dirty="0"/>
              <a:t>Collecting information</a:t>
            </a:r>
          </a:p>
          <a:p>
            <a:pPr marL="354013" indent="-265113"/>
            <a:r>
              <a:rPr lang="en-US" dirty="0"/>
              <a:t>Profiling competencies</a:t>
            </a:r>
          </a:p>
          <a:p>
            <a:pPr marL="354013" indent="-265113"/>
            <a:r>
              <a:rPr lang="en-US" dirty="0"/>
              <a:t>Job analysis and EEO</a:t>
            </a:r>
          </a:p>
          <a:p>
            <a:pPr marL="354013" indent="-265113"/>
            <a:r>
              <a:rPr lang="en-US" dirty="0"/>
              <a:t>Job design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7EB1848-CA9D-912D-6762-6331B02C4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Job analysis</a:t>
            </a:r>
            <a:endParaRPr lang="en-AU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8C32BC7-7DDE-5031-33A1-EA286B6C3E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Definition and components</a:t>
            </a:r>
          </a:p>
          <a:p>
            <a:r>
              <a:rPr lang="en-US" dirty="0"/>
              <a:t>Job focus vs. person focus</a:t>
            </a:r>
          </a:p>
          <a:p>
            <a:r>
              <a:rPr lang="en-US" dirty="0"/>
              <a:t>Using the results of job analysis</a:t>
            </a:r>
          </a:p>
          <a:p>
            <a:r>
              <a:rPr lang="en-US" dirty="0"/>
              <a:t>Job descriptions</a:t>
            </a:r>
          </a:p>
          <a:p>
            <a:r>
              <a:rPr lang="en-US" dirty="0"/>
              <a:t>Job specifications</a:t>
            </a:r>
          </a:p>
          <a:p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110C6AC-A92A-618C-33C8-F77FDE682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882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9352A89-A5B2-0EE0-3075-E0476800C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Collecting information</a:t>
            </a:r>
            <a:endParaRPr lang="en-AU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E0CFBF0-D345-2A7A-462F-35B8160C92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Observation</a:t>
            </a:r>
          </a:p>
          <a:p>
            <a:r>
              <a:rPr lang="en-US" dirty="0"/>
              <a:t>Interview</a:t>
            </a:r>
          </a:p>
          <a:p>
            <a:r>
              <a:rPr lang="en-US" dirty="0"/>
              <a:t>Questionnaire</a:t>
            </a:r>
          </a:p>
          <a:p>
            <a:r>
              <a:rPr lang="en-US" dirty="0"/>
              <a:t>Critical incident report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B129641-C85E-9B96-324E-283B57E04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035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7CE3866-A336-BAC3-CDEC-9518BB19E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Profiling competencies</a:t>
            </a:r>
            <a:endParaRPr lang="en-AU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C9F8D7F-BFC9-CA2B-8717-D5CE8CE230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a ‘competency’?</a:t>
            </a:r>
          </a:p>
          <a:p>
            <a:r>
              <a:rPr lang="en-US" dirty="0"/>
              <a:t>Central and surface competencies</a:t>
            </a:r>
          </a:p>
          <a:p>
            <a:r>
              <a:rPr lang="en-US" dirty="0"/>
              <a:t>Competency standards</a:t>
            </a:r>
          </a:p>
          <a:p>
            <a:r>
              <a:rPr lang="en-US" dirty="0"/>
              <a:t>Limitations of competency profiling</a:t>
            </a:r>
          </a:p>
          <a:p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6677BD1-6EEF-8349-1FBA-D081F175C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806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B0A78C5-1345-A210-5ABB-497ED8A5A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EEO and other practical concerns</a:t>
            </a:r>
            <a:endParaRPr lang="en-AU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115A273-40FC-4318-B2CD-15417C2C87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Job analysis as an EEO compliance tool</a:t>
            </a:r>
          </a:p>
          <a:p>
            <a:pPr marL="633413" indent="-279400"/>
            <a:r>
              <a:rPr lang="en-US" dirty="0"/>
              <a:t>Showing that job analysis is valid</a:t>
            </a:r>
          </a:p>
          <a:p>
            <a:r>
              <a:rPr lang="en-US" dirty="0"/>
              <a:t>How job analysis can go wrong</a:t>
            </a:r>
          </a:p>
          <a:p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6A6535D-0B56-E048-E177-53858C473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482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62AE5F7-EB10-50A2-E1BB-0E70941A7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Job design</a:t>
            </a:r>
            <a:endParaRPr lang="en-AU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90D9AC4-C395-0458-C340-E7EC39F5B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Job design vs. job analysis</a:t>
            </a:r>
          </a:p>
          <a:p>
            <a:r>
              <a:rPr lang="en-US" dirty="0"/>
              <a:t>Methods of job design</a:t>
            </a:r>
          </a:p>
          <a:p>
            <a:r>
              <a:rPr lang="en-US" dirty="0"/>
              <a:t>Job enlargement and rotation</a:t>
            </a:r>
          </a:p>
          <a:p>
            <a:r>
              <a:rPr lang="en-US" dirty="0"/>
              <a:t>Comprehensive job enrichment</a:t>
            </a:r>
          </a:p>
          <a:p>
            <a:r>
              <a:rPr lang="en-US" dirty="0"/>
              <a:t>Quality of work life</a:t>
            </a:r>
            <a:endParaRPr lang="en-AU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400A257-E38C-5032-306E-F837CB6F1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6043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3074</TotalTime>
  <Words>146</Words>
  <Application>Microsoft Office PowerPoint</Application>
  <PresentationFormat>On-screen Show (4:3)</PresentationFormat>
  <Paragraphs>43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Lucida Sans Unicode</vt:lpstr>
      <vt:lpstr>Trebuchet MS</vt:lpstr>
      <vt:lpstr>Wingdings 3</vt:lpstr>
      <vt:lpstr>Facet</vt:lpstr>
      <vt:lpstr>MN210 Managing Human Resources</vt:lpstr>
      <vt:lpstr>Week three agenda   </vt:lpstr>
      <vt:lpstr>Job analysis</vt:lpstr>
      <vt:lpstr>Collecting information</vt:lpstr>
      <vt:lpstr>Profiling competencies</vt:lpstr>
      <vt:lpstr>EEO and other practical concerns</vt:lpstr>
      <vt:lpstr>Job design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Blake Hurst</cp:lastModifiedBy>
  <cp:revision>87</cp:revision>
  <dcterms:created xsi:type="dcterms:W3CDTF">2015-12-07T01:55:23Z</dcterms:created>
  <dcterms:modified xsi:type="dcterms:W3CDTF">2024-03-02T02:37:11Z</dcterms:modified>
</cp:coreProperties>
</file>