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0"/>
  </p:notesMasterIdLst>
  <p:sldIdLst>
    <p:sldId id="294" r:id="rId2"/>
    <p:sldId id="257" r:id="rId3"/>
    <p:sldId id="295" r:id="rId4"/>
    <p:sldId id="296" r:id="rId5"/>
    <p:sldId id="297" r:id="rId6"/>
    <p:sldId id="298" r:id="rId7"/>
    <p:sldId id="300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2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3714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265038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3963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278658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766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82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8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09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0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14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4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2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0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8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2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4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HRM and the Law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two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Who is an ‘employee’?</a:t>
            </a:r>
          </a:p>
          <a:p>
            <a:pPr marL="354013" indent="-265113"/>
            <a:r>
              <a:rPr lang="en-US" dirty="0"/>
              <a:t>Employment contracts</a:t>
            </a:r>
          </a:p>
          <a:p>
            <a:pPr marL="354013" indent="-265113"/>
            <a:r>
              <a:rPr lang="en-US" dirty="0"/>
              <a:t>Australia’s legal framework</a:t>
            </a:r>
          </a:p>
          <a:p>
            <a:pPr marL="354013" indent="-265113"/>
            <a:r>
              <a:rPr lang="en-US" dirty="0"/>
              <a:t>Legal issues prior to employment</a:t>
            </a:r>
          </a:p>
          <a:p>
            <a:pPr marL="354013" indent="-265113"/>
            <a:r>
              <a:rPr lang="en-US" dirty="0"/>
              <a:t>Legal issues during employment</a:t>
            </a:r>
          </a:p>
          <a:p>
            <a:pPr marL="354013" indent="-265113"/>
            <a:r>
              <a:rPr lang="en-US" dirty="0"/>
              <a:t>Dismissal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B078BF-4B75-B7A3-43DB-63178EC87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an ‘employee’?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64B9E0-F010-0048-C516-918F41232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Employees</a:t>
            </a:r>
          </a:p>
          <a:p>
            <a:r>
              <a:rPr lang="en-US" dirty="0"/>
              <a:t>Independent contractors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CB54EC-57AB-5C49-346B-719BD9A3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2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A8F8F8-0A14-D386-7387-7C0B0C81A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contracts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2A9A94-89AB-2384-4AF7-DCFDE6AE8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Duration of a contract</a:t>
            </a:r>
          </a:p>
          <a:p>
            <a:r>
              <a:rPr lang="en-US" dirty="0"/>
              <a:t>Putting a contract in writing</a:t>
            </a:r>
          </a:p>
          <a:p>
            <a:r>
              <a:rPr lang="en-US" dirty="0"/>
              <a:t>Contracts and workplace policies</a:t>
            </a:r>
          </a:p>
          <a:p>
            <a:r>
              <a:rPr lang="en-US" dirty="0"/>
              <a:t>Restraints of trade</a:t>
            </a:r>
          </a:p>
          <a:p>
            <a:r>
              <a:rPr lang="en-US" dirty="0"/>
              <a:t>Intellectual property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C9D424-5101-D1AB-4E2B-4108B60D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4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974C38-A99C-8082-84F3-1E2AB0B3F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Australia’s legal framework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B3645C-4A16-2402-980F-7A63E7C87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Fair Work Act</a:t>
            </a:r>
          </a:p>
          <a:p>
            <a:r>
              <a:rPr lang="en-US" dirty="0"/>
              <a:t>Anti-discrimination laws</a:t>
            </a:r>
          </a:p>
          <a:p>
            <a:r>
              <a:rPr lang="en-US" dirty="0"/>
              <a:t>National Employment Standards</a:t>
            </a:r>
          </a:p>
          <a:p>
            <a:r>
              <a:rPr lang="en-US" dirty="0"/>
              <a:t>Statutory agreements</a:t>
            </a:r>
          </a:p>
          <a:p>
            <a:r>
              <a:rPr lang="en-AU" dirty="0"/>
              <a:t>Modern awards</a:t>
            </a:r>
          </a:p>
          <a:p>
            <a:r>
              <a:rPr lang="en-AU" dirty="0"/>
              <a:t>Common law duties</a:t>
            </a:r>
          </a:p>
          <a:p>
            <a:pPr marL="633413" indent="-279400"/>
            <a:r>
              <a:rPr lang="en-AU" dirty="0"/>
              <a:t>Employers</a:t>
            </a:r>
          </a:p>
          <a:p>
            <a:pPr marL="633413" indent="-279400"/>
            <a:r>
              <a:rPr lang="en-AU" dirty="0"/>
              <a:t>Employees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2161AC-AF5F-49D1-9DD6-AA8C9467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5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5BD9EF-5C2E-CD25-1B18-683B9CCC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issues prior to employment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DA87B3-F8E8-5807-7E67-DCCDEF220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Unfair discrimination</a:t>
            </a:r>
          </a:p>
          <a:p>
            <a:pPr marL="633413" indent="-279400"/>
            <a:r>
              <a:rPr lang="en-US" dirty="0"/>
              <a:t>Protected categories</a:t>
            </a:r>
          </a:p>
          <a:p>
            <a:r>
              <a:rPr lang="en-US" dirty="0"/>
              <a:t>Direct vs indirect discrimination</a:t>
            </a:r>
          </a:p>
          <a:p>
            <a:r>
              <a:rPr lang="en-US" dirty="0"/>
              <a:t>Recruitment and selection </a:t>
            </a:r>
          </a:p>
          <a:p>
            <a:pPr marL="633413" indent="-279400"/>
            <a:r>
              <a:rPr lang="en-US" dirty="0"/>
              <a:t>Job ads</a:t>
            </a:r>
          </a:p>
          <a:p>
            <a:pPr marL="633413" indent="-279400"/>
            <a:r>
              <a:rPr lang="en-US" dirty="0"/>
              <a:t>Application forms and other selection tools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C13226-BF53-39E4-B1FA-E5DCDD47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3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5BD9EF-5C2E-CD25-1B18-683B9CCC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issues during employment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DA87B3-F8E8-5807-7E67-DCCDEF220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health and safety</a:t>
            </a:r>
          </a:p>
          <a:p>
            <a:r>
              <a:rPr lang="en-US" dirty="0"/>
              <a:t>Harassment and bullying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C13226-BF53-39E4-B1FA-E5DCDD47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2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652017-378F-2152-403F-61B809874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Dismissal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7CE0EE-7351-56F6-7E91-66EE020A8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dismissal</a:t>
            </a:r>
          </a:p>
          <a:p>
            <a:r>
              <a:rPr lang="en-US" dirty="0"/>
              <a:t>Fairness – substantive and procedural</a:t>
            </a:r>
          </a:p>
          <a:p>
            <a:r>
              <a:rPr lang="en-US" dirty="0"/>
              <a:t>Unfair dismissal</a:t>
            </a:r>
          </a:p>
          <a:p>
            <a:pPr marL="633413" indent="-279400"/>
            <a:r>
              <a:rPr lang="en-US" dirty="0"/>
              <a:t>Eligibility and remedies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5E8CD9-4249-788D-C923-B42E7F3EA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5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4283</TotalTime>
  <Words>160</Words>
  <Application>Microsoft Office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two agenda   </vt:lpstr>
      <vt:lpstr>Who is an ‘employee’?</vt:lpstr>
      <vt:lpstr>Employment contracts</vt:lpstr>
      <vt:lpstr>Australia’s legal framework</vt:lpstr>
      <vt:lpstr>Legal issues prior to employment</vt:lpstr>
      <vt:lpstr>Legal issues during employment</vt:lpstr>
      <vt:lpstr>Dismissal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81</cp:revision>
  <dcterms:created xsi:type="dcterms:W3CDTF">2015-12-07T01:55:23Z</dcterms:created>
  <dcterms:modified xsi:type="dcterms:W3CDTF">2024-03-02T02:36:54Z</dcterms:modified>
</cp:coreProperties>
</file>