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1" r:id="rId1"/>
  </p:sldMasterIdLst>
  <p:notesMasterIdLst>
    <p:notesMasterId r:id="rId10"/>
  </p:notesMasterIdLst>
  <p:sldIdLst>
    <p:sldId id="256" r:id="rId2"/>
    <p:sldId id="257" r:id="rId3"/>
    <p:sldId id="286" r:id="rId4"/>
    <p:sldId id="289" r:id="rId5"/>
    <p:sldId id="290" r:id="rId6"/>
    <p:sldId id="292" r:id="rId7"/>
    <p:sldId id="293" r:id="rId8"/>
    <p:sldId id="29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65" d="100"/>
          <a:sy n="65" d="100"/>
        </p:scale>
        <p:origin x="145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30" y="604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18B747-A099-483A-A3A5-911462C4B958}" type="datetimeFigureOut">
              <a:rPr lang="en-US" smtClean="0"/>
              <a:t>2/26/2024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52D31A-2E9A-400A-BFFB-AB1A495FEE0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49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</a:t>
            </a:r>
            <a:r>
              <a:rPr lang="en-US" baseline="0" dirty="0"/>
              <a:t> animate</a:t>
            </a:r>
            <a:r>
              <a:rPr lang="en-US" dirty="0"/>
              <a:t>: View</a:t>
            </a:r>
            <a:r>
              <a:rPr lang="en-US" baseline="0" dirty="0"/>
              <a:t> tab; Slide Master; Animations tab; Appear; View tab; Normal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52D31A-2E9A-400A-BFFB-AB1A495FEE0C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68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9DF7C-ED53-4834-9003-775B5B9FB3BC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43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029050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60536130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7167258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90316853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A29E4-1ACE-4876-A5AC-37AF08B74F15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277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D16B1-E586-440F-8AE9-A039E0A1A340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473081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36819-DF13-433C-9B2C-0B0B5AD9C142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79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541D21-D13C-4A10-89C3-066D16689798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562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75A1A-8389-4891-AA62-3D4F1391794F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83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94011B-80DD-4CDA-85AA-A84EE74645EA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933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707B-73A7-4649-B370-E46B5AE585F9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520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42E54-D4BC-43B0-BAAD-D31FE79063DD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98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38D206-6D56-4596-96A7-51CA155E60D7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94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AC1AA-34C5-4B43-BA0F-3CE2919D8C91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66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9CD96D-11F6-4C60-A1D7-07572016E6D9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520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A29E4-1ACE-4876-A5AC-37AF08B74F15}" type="datetime1">
              <a:rPr lang="en-US" smtClean="0"/>
              <a:t>2/26/2024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01A0E97-D813-4627-9872-17AC2993700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807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  <p:sldLayoutId id="2147483832" r:id="rId11"/>
    <p:sldLayoutId id="2147483833" r:id="rId12"/>
    <p:sldLayoutId id="2147483834" r:id="rId13"/>
    <p:sldLayoutId id="2147483835" r:id="rId14"/>
    <p:sldLayoutId id="2147483836" r:id="rId15"/>
    <p:sldLayoutId id="2147483837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MN210 Managing Human Resources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/>
              <a:t>Overview of Strategic HRM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140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Week one agenda	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Unit administration</a:t>
            </a:r>
          </a:p>
          <a:p>
            <a:pPr marL="633413" indent="-279400"/>
            <a:r>
              <a:rPr lang="en-US" dirty="0"/>
              <a:t>Unit outline</a:t>
            </a:r>
          </a:p>
          <a:p>
            <a:pPr marL="633413" indent="-279400"/>
            <a:r>
              <a:rPr lang="en-US" dirty="0"/>
              <a:t>Staff </a:t>
            </a:r>
            <a:r>
              <a:rPr lang="en-AU" dirty="0"/>
              <a:t>contact</a:t>
            </a:r>
          </a:p>
          <a:p>
            <a:pPr marL="633413" indent="-279400"/>
            <a:r>
              <a:rPr lang="en-US" dirty="0"/>
              <a:t>Assessments</a:t>
            </a:r>
          </a:p>
          <a:p>
            <a:pPr marL="633413" indent="-279400"/>
            <a:r>
              <a:rPr lang="en-US" dirty="0"/>
              <a:t>Class format</a:t>
            </a:r>
          </a:p>
          <a:p>
            <a:r>
              <a:rPr lang="en-US" dirty="0"/>
              <a:t> Overview of HRM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1A0E97-D813-4627-9872-17AC2993700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5764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HRM?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Defining </a:t>
            </a:r>
            <a:r>
              <a:rPr lang="en-AU" dirty="0"/>
              <a:t>HRM</a:t>
            </a:r>
          </a:p>
          <a:p>
            <a:pPr marL="354013" indent="-265113"/>
            <a:r>
              <a:rPr lang="en-US" dirty="0"/>
              <a:t>Basic approaches to HRM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829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do HR managers do?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HRM </a:t>
            </a:r>
            <a:r>
              <a:rPr lang="en-AU" dirty="0"/>
              <a:t>roles</a:t>
            </a:r>
          </a:p>
          <a:p>
            <a:pPr marL="354013" indent="-265113"/>
            <a:r>
              <a:rPr lang="en-US" dirty="0"/>
              <a:t>HRM activities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6065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Productivity and performance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AU" dirty="0"/>
              <a:t>Improving</a:t>
            </a:r>
            <a:r>
              <a:rPr lang="en-US" dirty="0"/>
              <a:t> productivity</a:t>
            </a:r>
          </a:p>
          <a:p>
            <a:pPr marL="354013" indent="-265113"/>
            <a:r>
              <a:rPr lang="en-US" dirty="0"/>
              <a:t>Managing risks</a:t>
            </a:r>
          </a:p>
          <a:p>
            <a:pPr marL="354013" indent="-265113"/>
            <a:r>
              <a:rPr lang="en-US" dirty="0"/>
              <a:t>Ethics in HRM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11388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Management strategies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Balancing competing interests</a:t>
            </a:r>
          </a:p>
          <a:p>
            <a:pPr marL="354013" indent="-265113"/>
            <a:r>
              <a:rPr lang="en-US" dirty="0"/>
              <a:t>Types of strategies</a:t>
            </a:r>
          </a:p>
          <a:p>
            <a:pPr marL="633413" indent="-279400"/>
            <a:r>
              <a:rPr lang="en-US" dirty="0"/>
              <a:t>International strategies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10139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HRM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What is strategic HRM?</a:t>
            </a:r>
          </a:p>
          <a:p>
            <a:pPr marL="354013" indent="-265113"/>
            <a:r>
              <a:rPr lang="en-US" dirty="0"/>
              <a:t>How HRM supports </a:t>
            </a:r>
            <a:r>
              <a:rPr lang="en-AU" dirty="0"/>
              <a:t>organisational</a:t>
            </a:r>
            <a:r>
              <a:rPr lang="en-US" dirty="0"/>
              <a:t> strategy</a:t>
            </a:r>
          </a:p>
          <a:p>
            <a:pPr marL="354013" indent="-265113"/>
            <a:r>
              <a:rPr lang="en-US" dirty="0"/>
              <a:t>HRM policies and procedures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77872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Strategic HRM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4013" indent="-265113"/>
            <a:r>
              <a:rPr lang="en-US" dirty="0"/>
              <a:t>How environment shapes strategy</a:t>
            </a:r>
          </a:p>
          <a:p>
            <a:pPr marL="633413" indent="-279400"/>
            <a:r>
              <a:rPr lang="en-US" dirty="0"/>
              <a:t>External influences</a:t>
            </a:r>
          </a:p>
          <a:p>
            <a:pPr marL="633413" indent="-279400"/>
            <a:r>
              <a:rPr lang="en-US" dirty="0"/>
              <a:t>Internal influences</a:t>
            </a:r>
          </a:p>
          <a:p>
            <a:pPr marL="354013" indent="-265113"/>
            <a:r>
              <a:rPr lang="en-US" dirty="0"/>
              <a:t>Measuring HRM outcomes/performance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01A0E97-D813-4627-9872-17AC29937007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Lucida Sans Unicod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1829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6174</TotalTime>
  <Words>130</Words>
  <Application>Microsoft Office PowerPoint</Application>
  <PresentationFormat>On-screen Show (4:3)</PresentationFormat>
  <Paragraphs>42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Lucida Sans Unicode</vt:lpstr>
      <vt:lpstr>Trebuchet MS</vt:lpstr>
      <vt:lpstr>Wingdings 3</vt:lpstr>
      <vt:lpstr>Facet</vt:lpstr>
      <vt:lpstr>MN210 Managing Human Resources</vt:lpstr>
      <vt:lpstr>Week one agenda   </vt:lpstr>
      <vt:lpstr>What is HRM? </vt:lpstr>
      <vt:lpstr>What do HR managers do? </vt:lpstr>
      <vt:lpstr>Productivity and performance </vt:lpstr>
      <vt:lpstr>Management strategies</vt:lpstr>
      <vt:lpstr>Strategic HRM </vt:lpstr>
      <vt:lpstr>Strategic HRM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LW221 Torts A</dc:title>
  <dc:creator>Benjamin</dc:creator>
  <cp:lastModifiedBy>Blake Hurst</cp:lastModifiedBy>
  <cp:revision>83</cp:revision>
  <dcterms:created xsi:type="dcterms:W3CDTF">2015-12-07T01:55:23Z</dcterms:created>
  <dcterms:modified xsi:type="dcterms:W3CDTF">2024-02-26T02:09:56Z</dcterms:modified>
</cp:coreProperties>
</file>