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0013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2685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4364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0715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0928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17758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1217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917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582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9932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2031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6138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118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68446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79522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251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2ECF6-618E-4CAF-A3B0-CFB0971EF280}" type="datetimeFigureOut">
              <a:rPr lang="en-AU" smtClean="0"/>
              <a:t>4/10/2022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F2D60A5-1DD6-4210-A04A-FF1227B686B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99693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24-25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Bullying and violence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Stress and fatigue 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402631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Bullying in workplace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08548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According to safe work, the repeated, unreasonable behavior towards a worker that create a risk in health and safety. </a:t>
            </a:r>
          </a:p>
          <a:p>
            <a:r>
              <a:rPr lang="en-US" dirty="0" smtClean="0"/>
              <a:t>For example</a:t>
            </a:r>
          </a:p>
          <a:p>
            <a:pPr marL="0" indent="0">
              <a:buNone/>
            </a:pPr>
            <a:r>
              <a:rPr lang="en-US" dirty="0" smtClean="0"/>
              <a:t>Abusive, insulting, spreading rumors about the person, display offensive material, teasing and many more </a:t>
            </a:r>
          </a:p>
          <a:p>
            <a:r>
              <a:rPr lang="en-US" dirty="0" smtClean="0"/>
              <a:t>Impact of bullying </a:t>
            </a:r>
          </a:p>
          <a:p>
            <a:pPr marL="0" indent="0">
              <a:buNone/>
            </a:pPr>
            <a:r>
              <a:rPr lang="en-US" dirty="0" smtClean="0"/>
              <a:t>Distress, sleep disturbance, anxiety, tensions, headache, loss of self-esteem and many more</a:t>
            </a:r>
          </a:p>
          <a:p>
            <a:r>
              <a:rPr lang="en-US" dirty="0" smtClean="0"/>
              <a:t>Who is involved to prevent</a:t>
            </a:r>
          </a:p>
          <a:p>
            <a:pPr marL="0" indent="0">
              <a:buNone/>
            </a:pPr>
            <a:r>
              <a:rPr lang="en-US" dirty="0" smtClean="0"/>
              <a:t>Management can help employees to solve the issue via communication and employee can go to fair if they want to.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95057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iolence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Violence in workplace can be any incident where a person is abused, threatened or assaulted during their work. </a:t>
            </a:r>
          </a:p>
          <a:p>
            <a:pPr marL="0" indent="0">
              <a:buNone/>
            </a:pPr>
            <a:r>
              <a:rPr lang="en-US" sz="2800" dirty="0" smtClean="0"/>
              <a:t>Any type of physical behavior towards the other employee like punching, pushing, grabbing is violence.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8015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and fatigue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Stress is one of most common risk in work. Any type of bullying or violence can create a stress in employee mind. </a:t>
            </a:r>
          </a:p>
          <a:p>
            <a:r>
              <a:rPr lang="en-US" dirty="0" smtClean="0"/>
              <a:t>There are many others reasons where the stress came from like extra workload, not having enough training for specific task and many more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All these stress can put an effect on employees like loss of concentration, difficulty making decisions, worry, </a:t>
            </a:r>
            <a:r>
              <a:rPr lang="en-US" b="1" dirty="0" smtClean="0"/>
              <a:t>fatigue</a:t>
            </a:r>
            <a:r>
              <a:rPr lang="en-US" dirty="0" smtClean="0"/>
              <a:t>, insomnia and many more</a:t>
            </a:r>
          </a:p>
        </p:txBody>
      </p:sp>
    </p:spTree>
    <p:extLst>
      <p:ext uri="{BB962C8B-B14F-4D97-AF65-F5344CB8AC3E}">
        <p14:creationId xmlns:p14="http://schemas.microsoft.com/office/powerpoint/2010/main" val="3443865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heal from stress</a:t>
            </a:r>
            <a:br>
              <a:rPr lang="en-US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Company need to provide the support to employee and need to communicate with them to design the job better if the stress related to job</a:t>
            </a:r>
          </a:p>
          <a:p>
            <a:pPr marL="0" indent="0">
              <a:buNone/>
            </a:pPr>
            <a:r>
              <a:rPr lang="en-US" dirty="0" smtClean="0"/>
              <a:t>If there is other type of stress </a:t>
            </a:r>
          </a:p>
          <a:p>
            <a:pPr marL="0" indent="0">
              <a:buNone/>
            </a:pPr>
            <a:r>
              <a:rPr lang="en-US" dirty="0" smtClean="0"/>
              <a:t>They need to give them break to heal from the stress without any conditions. So they can heal them self from fatigue or any type of stress. </a:t>
            </a:r>
            <a:endParaRPr lang="en-US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9212589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281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Chapter 24-25 </vt:lpstr>
      <vt:lpstr>Bullying in workplace </vt:lpstr>
      <vt:lpstr>Violence </vt:lpstr>
      <vt:lpstr>Stress and fatigue</vt:lpstr>
      <vt:lpstr>How to heal from stress 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24-25</dc:title>
  <dc:creator>user</dc:creator>
  <cp:lastModifiedBy>user</cp:lastModifiedBy>
  <cp:revision>5</cp:revision>
  <dcterms:created xsi:type="dcterms:W3CDTF">2022-10-04T05:50:52Z</dcterms:created>
  <dcterms:modified xsi:type="dcterms:W3CDTF">2022-10-04T06:46:00Z</dcterms:modified>
</cp:coreProperties>
</file>