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94" r:id="rId2"/>
    <p:sldId id="257" r:id="rId3"/>
    <p:sldId id="286" r:id="rId4"/>
    <p:sldId id="289" r:id="rId5"/>
    <p:sldId id="296" r:id="rId6"/>
    <p:sldId id="29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9/28/2023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9/28/2023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9/28/2023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9/28/2023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9/28/2023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By the end of today’s class, you should be able to:</a:t>
            </a:r>
          </a:p>
          <a:p>
            <a:pPr marL="633413" indent="-279400"/>
            <a:r>
              <a:rPr lang="en-US" dirty="0"/>
              <a:t>Identify typical causes of staff resistance to volunteer engagement</a:t>
            </a:r>
          </a:p>
          <a:p>
            <a:pPr marL="633413" indent="-279400"/>
            <a:r>
              <a:rPr lang="en-US" dirty="0"/>
              <a:t>Describe strategies for winning support from staff and senior management</a:t>
            </a:r>
          </a:p>
          <a:p>
            <a:pPr marL="633413" indent="-279400"/>
            <a:r>
              <a:rPr lang="en-US" dirty="0"/>
              <a:t>Identify circumstances in which volunteers could replace paid staff, or vice versa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Week eleven outcomes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Shifting patterns of volunteer involvement</a:t>
            </a:r>
          </a:p>
          <a:p>
            <a:pPr marL="354013" indent="-265113"/>
            <a:r>
              <a:rPr lang="en-US" dirty="0"/>
              <a:t>Staff concerns</a:t>
            </a:r>
          </a:p>
          <a:p>
            <a:pPr marL="633413" indent="-279400"/>
            <a:r>
              <a:rPr lang="en-US" dirty="0"/>
              <a:t>Quality of volunteer work</a:t>
            </a:r>
          </a:p>
          <a:p>
            <a:pPr marL="633413" indent="-279400"/>
            <a:r>
              <a:rPr lang="en-US" dirty="0"/>
              <a:t>Reluctance to supervise volunteers</a:t>
            </a:r>
          </a:p>
          <a:p>
            <a:pPr marL="633413" indent="-279400"/>
            <a:r>
              <a:rPr lang="en-US" dirty="0"/>
              <a:t>Potential job losses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Staff-volunteer conflict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Explaining the rationale for volunteer involvement</a:t>
            </a:r>
          </a:p>
          <a:p>
            <a:pPr marL="354013" indent="-265113"/>
            <a:r>
              <a:rPr lang="en-US" dirty="0"/>
              <a:t>From the beginning of their employment, orient staff to understand that working alongside volunteers is part of their role.</a:t>
            </a:r>
          </a:p>
          <a:p>
            <a:pPr marL="354013" indent="-265113"/>
            <a:r>
              <a:rPr lang="en-US" dirty="0"/>
              <a:t>Allowing staff a voice in how best to deploy volunteers</a:t>
            </a:r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Engaging staff support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 of senior leaders is crucial to keeping staff on side with volunteer programs.</a:t>
            </a:r>
          </a:p>
          <a:p>
            <a:r>
              <a:rPr lang="en-US" dirty="0"/>
              <a:t>The role of a director of volunteering</a:t>
            </a:r>
          </a:p>
          <a:p>
            <a:pPr marL="633413" indent="-279400"/>
            <a:r>
              <a:rPr lang="en-US" dirty="0"/>
              <a:t>Manager of volunteers as a ‘consultant’</a:t>
            </a:r>
          </a:p>
          <a:p>
            <a:r>
              <a:rPr lang="en-US" dirty="0"/>
              <a:t>Reporting relationships need to be clearly defined.</a:t>
            </a:r>
          </a:p>
          <a:p>
            <a:r>
              <a:rPr lang="en-US" dirty="0"/>
              <a:t>Practical suggestions for managers of volunteers seeking to engage staff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role of management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When volunteers replace paid staff</a:t>
            </a:r>
          </a:p>
          <a:p>
            <a:pPr marL="633413" indent="-279400"/>
            <a:r>
              <a:rPr lang="en-US" dirty="0"/>
              <a:t>Common problems</a:t>
            </a:r>
          </a:p>
          <a:p>
            <a:pPr marL="354013" indent="-265113"/>
            <a:r>
              <a:rPr lang="en-US" dirty="0"/>
              <a:t>When paid staff replace volunteers</a:t>
            </a:r>
          </a:p>
          <a:p>
            <a:pPr marL="354013" indent="-265113"/>
            <a:r>
              <a:rPr lang="en-US" dirty="0"/>
              <a:t>Who is better equipped to assist beneficiaries?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Staff-volunteer substitutability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4732</TotalTime>
  <Words>216</Words>
  <Application>Microsoft Office PowerPoint</Application>
  <PresentationFormat>On-screen Show (4:3)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eleven outcomes   </vt:lpstr>
      <vt:lpstr>Staff-volunteer conflict</vt:lpstr>
      <vt:lpstr>Engaging staff support </vt:lpstr>
      <vt:lpstr>The role of management</vt:lpstr>
      <vt:lpstr>Staff-volunteer substitutability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119</cp:revision>
  <dcterms:created xsi:type="dcterms:W3CDTF">2015-12-07T01:55:23Z</dcterms:created>
  <dcterms:modified xsi:type="dcterms:W3CDTF">2023-09-28T01:52:54Z</dcterms:modified>
</cp:coreProperties>
</file>