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9/28/2023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9/28/2023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Explain how to cultivate long-term volunteer relationships</a:t>
            </a:r>
          </a:p>
          <a:p>
            <a:pPr marL="633413" indent="-279400"/>
            <a:r>
              <a:rPr lang="en-AU" dirty="0"/>
              <a:t>Describe stages of the ‘volunteer life cycle’</a:t>
            </a:r>
          </a:p>
          <a:p>
            <a:pPr marL="633413" indent="-279400"/>
            <a:r>
              <a:rPr lang="en-AU" dirty="0"/>
              <a:t>Explain how to effectively recognise volunteers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ten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Motivation starts with understanding the needs of a particular volunteer.</a:t>
            </a:r>
          </a:p>
          <a:p>
            <a:pPr marL="354013" indent="-265113"/>
            <a:r>
              <a:rPr lang="en-US" dirty="0"/>
              <a:t>Why volunteers resign</a:t>
            </a:r>
          </a:p>
          <a:p>
            <a:pPr marL="633413" indent="-279400"/>
            <a:r>
              <a:rPr lang="en-US" dirty="0"/>
              <a:t>Many reasons</a:t>
            </a:r>
          </a:p>
          <a:p>
            <a:pPr marL="633413" indent="-279400"/>
            <a:r>
              <a:rPr lang="en-US" dirty="0"/>
              <a:t>Lack of time?</a:t>
            </a:r>
          </a:p>
          <a:p>
            <a:pPr marL="354013" indent="-265113"/>
            <a:r>
              <a:rPr lang="en-US" dirty="0"/>
              <a:t>Remember – motivating roles must be carefully planned/designed.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Needs and circumstances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Nurturing self-esteem</a:t>
            </a:r>
          </a:p>
          <a:p>
            <a:pPr marL="633413" indent="-279400"/>
            <a:r>
              <a:rPr lang="en-US" dirty="0"/>
              <a:t>Connectedness</a:t>
            </a:r>
          </a:p>
          <a:p>
            <a:pPr marL="633413" indent="-279400"/>
            <a:r>
              <a:rPr lang="en-US" dirty="0"/>
              <a:t>Uniqueness</a:t>
            </a:r>
          </a:p>
          <a:p>
            <a:pPr marL="633413" indent="-279400"/>
            <a:r>
              <a:rPr lang="en-US" dirty="0"/>
              <a:t>Empowerment</a:t>
            </a:r>
          </a:p>
          <a:p>
            <a:pPr marL="354013" indent="-265113"/>
            <a:r>
              <a:rPr lang="en-US" dirty="0"/>
              <a:t>Building a role to fit the talents of a volunteer</a:t>
            </a:r>
          </a:p>
          <a:p>
            <a:pPr marL="354013" indent="-265113"/>
            <a:r>
              <a:rPr lang="en-US" dirty="0"/>
              <a:t>Turning short-term involvement into long-term commitment</a:t>
            </a:r>
          </a:p>
          <a:p>
            <a:pPr marL="633413" indent="-279400"/>
            <a:r>
              <a:rPr lang="en-US" dirty="0"/>
              <a:t>Trial roles</a:t>
            </a:r>
          </a:p>
          <a:p>
            <a:pPr marL="633413" indent="-279400"/>
            <a:r>
              <a:rPr lang="en-US" dirty="0"/>
              <a:t>Flexible scheduling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Long-term volunteer relationships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Allowing volunteers to depart freely (with no guilt)</a:t>
            </a:r>
          </a:p>
          <a:p>
            <a:r>
              <a:rPr lang="en-US" dirty="0"/>
              <a:t>Staying in touch with short-term or single-event volunteers</a:t>
            </a:r>
          </a:p>
          <a:p>
            <a:pPr marL="633413" indent="-279400"/>
            <a:r>
              <a:rPr lang="en-US" dirty="0"/>
              <a:t>Options to communicate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Former volunteers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Initial contact</a:t>
            </a:r>
          </a:p>
          <a:p>
            <a:pPr marL="354013" indent="-265113"/>
            <a:r>
              <a:rPr lang="en-US" dirty="0"/>
              <a:t>First few weeks</a:t>
            </a:r>
          </a:p>
          <a:p>
            <a:pPr marL="354013" indent="-265113"/>
            <a:r>
              <a:rPr lang="en-US" dirty="0"/>
              <a:t>First few months</a:t>
            </a:r>
          </a:p>
          <a:p>
            <a:pPr marL="354013" indent="-265113"/>
            <a:r>
              <a:rPr lang="en-US" dirty="0"/>
              <a:t>First anniversary</a:t>
            </a:r>
          </a:p>
          <a:p>
            <a:pPr marL="354013" indent="-265113"/>
            <a:r>
              <a:rPr lang="en-US" dirty="0"/>
              <a:t>For long-term volunteers, critical points may occur whenever a volunteer role is redefined or there is a change in life circumstances.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 life cycle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0BADE4-3AE1-43D8-AEE9-C4063794D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Formal recognition</a:t>
            </a:r>
          </a:p>
          <a:p>
            <a:r>
              <a:rPr lang="en-US" dirty="0"/>
              <a:t>Informal recognition</a:t>
            </a:r>
          </a:p>
          <a:p>
            <a:r>
              <a:rPr lang="en-US" dirty="0"/>
              <a:t>Rules for effective recognition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FBF978-0D8C-4428-A7C7-4324A9D6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6E7C02-97F1-4D01-AF7C-C1375AEAB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Recognising volunteers</a:t>
            </a:r>
          </a:p>
        </p:txBody>
      </p:sp>
    </p:spTree>
    <p:extLst>
      <p:ext uri="{BB962C8B-B14F-4D97-AF65-F5344CB8AC3E}">
        <p14:creationId xmlns:p14="http://schemas.microsoft.com/office/powerpoint/2010/main" val="1277244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6214</TotalTime>
  <Words>204</Words>
  <Application>Microsoft Office PowerPoint</Application>
  <PresentationFormat>On-screen Show (4:3)</PresentationFormat>
  <Paragraphs>45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ten outcomes   </vt:lpstr>
      <vt:lpstr>Needs and circumstances</vt:lpstr>
      <vt:lpstr>Long-term volunteer relationships</vt:lpstr>
      <vt:lpstr>Former volunteers</vt:lpstr>
      <vt:lpstr>Volunteer life cycle</vt:lpstr>
      <vt:lpstr>Recognising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120</cp:revision>
  <dcterms:created xsi:type="dcterms:W3CDTF">2015-12-07T01:55:23Z</dcterms:created>
  <dcterms:modified xsi:type="dcterms:W3CDTF">2023-09-28T01:50:33Z</dcterms:modified>
</cp:coreProperties>
</file>