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94" r:id="rId2"/>
    <p:sldId id="257" r:id="rId3"/>
    <p:sldId id="286" r:id="rId4"/>
    <p:sldId id="289" r:id="rId5"/>
    <p:sldId id="296" r:id="rId6"/>
    <p:sldId id="290" r:id="rId7"/>
    <p:sldId id="29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8/13/2023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8/13/2023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8/13/2023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8/13/2023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8/13/2023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Chapters 9-10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AU" dirty="0"/>
              <a:t>By the end of today’s class, you should be able to:</a:t>
            </a:r>
          </a:p>
          <a:p>
            <a:pPr marL="633413" indent="-279400"/>
            <a:r>
              <a:rPr lang="en-AU" dirty="0"/>
              <a:t>Explain strategies for managing remote or group volunteers</a:t>
            </a:r>
          </a:p>
          <a:p>
            <a:pPr marL="633413" indent="-279400"/>
            <a:r>
              <a:rPr lang="en-AU" dirty="0"/>
              <a:t>Identify distinctive needs of volunteers who are young, aged or in need of extra support</a:t>
            </a:r>
          </a:p>
          <a:p>
            <a:pPr marL="633413" indent="-279400"/>
            <a:r>
              <a:rPr lang="en-AU" dirty="0"/>
              <a:t>Describe the potential role of volunteers in managing or governance of NFPs</a:t>
            </a:r>
          </a:p>
          <a:p>
            <a:pPr marL="354013" indent="-265113"/>
            <a:endParaRPr lang="en-AU" dirty="0"/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six outcomes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Connection</a:t>
            </a:r>
          </a:p>
          <a:p>
            <a:pPr marL="354013" indent="-265113"/>
            <a:r>
              <a:rPr lang="en-US" dirty="0"/>
              <a:t>Communication</a:t>
            </a:r>
          </a:p>
          <a:p>
            <a:pPr marL="354013" indent="-265113"/>
            <a:r>
              <a:rPr lang="en-US" dirty="0"/>
              <a:t>Control</a:t>
            </a:r>
          </a:p>
          <a:p>
            <a:pPr marL="354013" indent="-265113"/>
            <a:r>
              <a:rPr lang="en-US" dirty="0"/>
              <a:t>Assigned volunteers</a:t>
            </a:r>
          </a:p>
          <a:p>
            <a:pPr marL="354013" indent="-265113"/>
            <a:r>
              <a:rPr lang="en-US" dirty="0"/>
              <a:t>Floating volunteers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Remote volunteers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Oversight/control challenges</a:t>
            </a:r>
          </a:p>
          <a:p>
            <a:pPr marL="354013" indent="-265113"/>
            <a:r>
              <a:rPr lang="en-US" dirty="0"/>
              <a:t>Families who volunteer together</a:t>
            </a:r>
          </a:p>
          <a:p>
            <a:pPr marL="354013" indent="-265113"/>
            <a:r>
              <a:rPr lang="en-US" dirty="0"/>
              <a:t>Volunteering for a specific event only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Group volunteering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2923D0-CA60-4E9D-9CEF-A41DC80AF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Young volunteers</a:t>
            </a:r>
          </a:p>
          <a:p>
            <a:pPr marL="633413" indent="-279400"/>
            <a:r>
              <a:rPr lang="en-US" dirty="0"/>
              <a:t>FLEXIVOL</a:t>
            </a:r>
          </a:p>
          <a:p>
            <a:pPr marL="633413" indent="-279400"/>
            <a:r>
              <a:rPr lang="en-US" dirty="0"/>
              <a:t>Safety precautions</a:t>
            </a:r>
          </a:p>
          <a:p>
            <a:r>
              <a:rPr lang="en-US" dirty="0"/>
              <a:t>Older volunteers</a:t>
            </a:r>
          </a:p>
          <a:p>
            <a:pPr marL="633413" indent="-279400"/>
            <a:r>
              <a:rPr lang="en-US" dirty="0"/>
              <a:t>Recruiting approach</a:t>
            </a:r>
          </a:p>
          <a:p>
            <a:pPr marL="633413" indent="-279400"/>
            <a:r>
              <a:rPr lang="en-US" dirty="0"/>
              <a:t>Loss of capacity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04C4E9-098B-412C-A5B8-F11758F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2D77F4-DCA1-45D1-B1F4-2C9385DE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Volunteers in different demographic groups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3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Volunteers who have something in common with beneficiaries?</a:t>
            </a:r>
          </a:p>
          <a:p>
            <a:pPr marL="354013" indent="-265113"/>
            <a:r>
              <a:rPr lang="en-US" dirty="0"/>
              <a:t>Cost-benefit analysis</a:t>
            </a:r>
          </a:p>
          <a:p>
            <a:pPr marL="354013" indent="-265113"/>
            <a:r>
              <a:rPr lang="en-US" dirty="0"/>
              <a:t>Transitioning to a paid role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Supported volunteers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Assessing suitability</a:t>
            </a:r>
          </a:p>
          <a:p>
            <a:pPr marL="354013" indent="-265113"/>
            <a:r>
              <a:rPr lang="en-US" dirty="0"/>
              <a:t>Scope of responsibility</a:t>
            </a:r>
          </a:p>
          <a:p>
            <a:pPr marL="633413" indent="-279400"/>
            <a:r>
              <a:rPr lang="en-US" dirty="0"/>
              <a:t>Managing paid staff?</a:t>
            </a:r>
          </a:p>
          <a:p>
            <a:pPr marL="633413" indent="-279400"/>
            <a:r>
              <a:rPr lang="en-US" dirty="0"/>
              <a:t>Overseeing volunteer recruiting, interviewing and training</a:t>
            </a:r>
          </a:p>
          <a:p>
            <a:pPr marL="354013" indent="-265113"/>
            <a:r>
              <a:rPr lang="en-US" dirty="0"/>
              <a:t>Volunteers serving on the board of trustees</a:t>
            </a:r>
          </a:p>
          <a:p>
            <a:pPr marL="633413" indent="-279400"/>
            <a:r>
              <a:rPr lang="en-US"/>
              <a:t>Potential conflicts </a:t>
            </a:r>
            <a:r>
              <a:rPr lang="en-US" dirty="0"/>
              <a:t>of interest</a:t>
            </a:r>
          </a:p>
          <a:p>
            <a:pPr marL="354013" indent="-265113"/>
            <a:r>
              <a:rPr lang="en-US" dirty="0"/>
              <a:t>Advisory groups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Volunteers in management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58079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5413</TotalTime>
  <Words>179</Words>
  <Application>Microsoft Office PowerPoint</Application>
  <PresentationFormat>On-screen Show (4:3)</PresentationFormat>
  <Paragraphs>45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Lucida Sans Unicode</vt:lpstr>
      <vt:lpstr>Verdana</vt:lpstr>
      <vt:lpstr>Wingdings 2</vt:lpstr>
      <vt:lpstr>Wingdings 3</vt:lpstr>
      <vt:lpstr>Concourse</vt:lpstr>
      <vt:lpstr>MN312 Working with Volunteers</vt:lpstr>
      <vt:lpstr>Week six outcomes   </vt:lpstr>
      <vt:lpstr>Remote volunteers</vt:lpstr>
      <vt:lpstr>Group volunteering</vt:lpstr>
      <vt:lpstr>Volunteers in different demographic groups</vt:lpstr>
      <vt:lpstr>Supported volunteers</vt:lpstr>
      <vt:lpstr>Volunteers in management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103</cp:revision>
  <dcterms:created xsi:type="dcterms:W3CDTF">2015-12-07T01:55:23Z</dcterms:created>
  <dcterms:modified xsi:type="dcterms:W3CDTF">2023-08-12T23:38:48Z</dcterms:modified>
</cp:coreProperties>
</file>