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0" r:id="rId6"/>
    <p:sldId id="295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Recognise potential conflicts between the needs of volunteers, NFPs and beneficiaries</a:t>
            </a:r>
          </a:p>
          <a:p>
            <a:pPr marL="633413" indent="-279400"/>
            <a:r>
              <a:rPr lang="en-AU" dirty="0"/>
              <a:t>Describe the levels of volunteer authority</a:t>
            </a:r>
          </a:p>
          <a:p>
            <a:pPr marL="633413" indent="-279400"/>
            <a:r>
              <a:rPr lang="en-AU" dirty="0"/>
              <a:t>Explain how to create a supportive environment for volunteers, including the role of senior leadership</a:t>
            </a:r>
          </a:p>
          <a:p>
            <a:pPr marL="354013" indent="-265113"/>
            <a:endParaRPr lang="en-AU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889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five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Two balancing acts in managing volunteers</a:t>
            </a:r>
          </a:p>
          <a:p>
            <a:pPr marL="354013" indent="-265113"/>
            <a:r>
              <a:rPr lang="en-US" dirty="0"/>
              <a:t>Three overlapping circles: needs of volunteers, beneficiaries and the NFP</a:t>
            </a:r>
          </a:p>
          <a:p>
            <a:pPr marL="627063" indent="-268288"/>
            <a:r>
              <a:rPr lang="en-US" dirty="0"/>
              <a:t>Overlap 1: Goldilocks zone</a:t>
            </a:r>
          </a:p>
          <a:p>
            <a:pPr marL="627063" indent="-268288"/>
            <a:r>
              <a:rPr lang="en-US" dirty="0"/>
              <a:t>Overlap 2: roles that do not involve direct contact with beneficiaries</a:t>
            </a:r>
          </a:p>
          <a:p>
            <a:pPr marL="627063" indent="-268288"/>
            <a:r>
              <a:rPr lang="en-US" dirty="0"/>
              <a:t>Overlap 3: opportunity to create new roles</a:t>
            </a:r>
          </a:p>
          <a:p>
            <a:pPr marL="627063" indent="-268288"/>
            <a:r>
              <a:rPr lang="en-US" dirty="0"/>
              <a:t>Overlap 4: managing the ‘danger zone’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Managing volunteers: an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Managing volunteers vs. paid staff</a:t>
            </a:r>
          </a:p>
          <a:p>
            <a:pPr marL="354013" indent="-265113"/>
            <a:r>
              <a:rPr lang="en-US" dirty="0"/>
              <a:t>Perils of micromanagement</a:t>
            </a:r>
          </a:p>
          <a:p>
            <a:pPr marL="354013" indent="-265113"/>
            <a:r>
              <a:rPr lang="en-US" dirty="0"/>
              <a:t>Volunteers with different motives present different challenges.</a:t>
            </a:r>
          </a:p>
          <a:p>
            <a:pPr marL="354013" indent="-265113"/>
            <a:r>
              <a:rPr lang="en-US" dirty="0"/>
              <a:t>Treating staff as if they are volunteers?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managing volunteers is different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Four levels defined by amount of discretion</a:t>
            </a:r>
          </a:p>
          <a:p>
            <a:pPr marL="627063" indent="-268288"/>
            <a:r>
              <a:rPr lang="en-US" dirty="0"/>
              <a:t>Level 4: no discretion</a:t>
            </a:r>
          </a:p>
          <a:p>
            <a:pPr marL="627063" indent="-268288"/>
            <a:r>
              <a:rPr lang="en-US" dirty="0"/>
              <a:t>Level 3: limited discretion (subject to management veto)</a:t>
            </a:r>
          </a:p>
          <a:p>
            <a:pPr marL="627063" indent="-268288"/>
            <a:r>
              <a:rPr lang="en-US" dirty="0"/>
              <a:t>Level 2: self-assignment (while keeping manager informed)</a:t>
            </a:r>
          </a:p>
          <a:p>
            <a:pPr marL="627063" indent="-268288"/>
            <a:r>
              <a:rPr lang="en-US" dirty="0"/>
              <a:t>Level 1: self-assignment </a:t>
            </a:r>
          </a:p>
          <a:p>
            <a:pPr marL="358775" indent="-269875"/>
            <a:r>
              <a:rPr lang="en-US" dirty="0"/>
              <a:t>Benefits of regular progress reports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Levels of authority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Policies</a:t>
            </a:r>
          </a:p>
          <a:p>
            <a:pPr marL="627063" indent="-268288"/>
            <a:r>
              <a:rPr lang="en-US" dirty="0"/>
              <a:t>Deciding what volunteers should do</a:t>
            </a:r>
          </a:p>
          <a:p>
            <a:pPr marL="627063" indent="-268288"/>
            <a:r>
              <a:rPr lang="en-US" dirty="0"/>
              <a:t>Limitations of rules</a:t>
            </a:r>
          </a:p>
          <a:p>
            <a:pPr marL="354013" indent="-265113"/>
            <a:r>
              <a:rPr lang="en-US" dirty="0"/>
              <a:t>Values</a:t>
            </a:r>
          </a:p>
          <a:p>
            <a:pPr marL="627063" indent="-268288"/>
            <a:r>
              <a:rPr lang="en-US" dirty="0"/>
              <a:t>Internalized principles</a:t>
            </a:r>
          </a:p>
          <a:p>
            <a:pPr marL="627063" indent="-268288"/>
            <a:r>
              <a:rPr lang="en-US" dirty="0"/>
              <a:t>Person/organization fit</a:t>
            </a:r>
          </a:p>
          <a:p>
            <a:pPr marL="627063" indent="-268288"/>
            <a:r>
              <a:rPr lang="en-US" dirty="0"/>
              <a:t>Reinforcing values</a:t>
            </a:r>
          </a:p>
          <a:p>
            <a:pPr marL="354013" indent="-265113"/>
            <a:r>
              <a:rPr lang="en-US" dirty="0"/>
              <a:t>Encouraging two-way communication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supportive 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Clarifying the rationale for volunteer involvement</a:t>
            </a:r>
          </a:p>
          <a:p>
            <a:pPr marL="354013" indent="-265113"/>
            <a:r>
              <a:rPr lang="en-US" dirty="0"/>
              <a:t>Briefing senior managers on how volunteers contribute to the NFP</a:t>
            </a:r>
          </a:p>
          <a:p>
            <a:pPr marL="354013" indent="-265113"/>
            <a:r>
              <a:rPr lang="en-US" dirty="0"/>
              <a:t>Involving senior leaders in the volunteer program 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Involving senior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137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5569</TotalTime>
  <Words>267</Words>
  <Application>Microsoft Office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five outcomes   </vt:lpstr>
      <vt:lpstr>Managing volunteers: an overview</vt:lpstr>
      <vt:lpstr>Why managing volunteers is different</vt:lpstr>
      <vt:lpstr>Levels of authority</vt:lpstr>
      <vt:lpstr>A supportive environment</vt:lpstr>
      <vt:lpstr>Involving senior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108</cp:revision>
  <dcterms:created xsi:type="dcterms:W3CDTF">2015-12-07T01:55:23Z</dcterms:created>
  <dcterms:modified xsi:type="dcterms:W3CDTF">2023-08-12T23:31:59Z</dcterms:modified>
</cp:coreProperties>
</file>