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10"/>
  </p:notesMasterIdLst>
  <p:sldIdLst>
    <p:sldId id="294" r:id="rId2"/>
    <p:sldId id="257" r:id="rId3"/>
    <p:sldId id="295" r:id="rId4"/>
    <p:sldId id="296" r:id="rId5"/>
    <p:sldId id="297" r:id="rId6"/>
    <p:sldId id="298" r:id="rId7"/>
    <p:sldId id="300" r:id="rId8"/>
    <p:sldId id="299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604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18B747-A099-483A-A3A5-911462C4B958}" type="datetimeFigureOut">
              <a:rPr lang="en-US" smtClean="0"/>
              <a:t>3/4/2023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52D31A-2E9A-400A-BFFB-AB1A495FE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74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To</a:t>
            </a:r>
            <a:r>
              <a:rPr lang="en-US" baseline="0"/>
              <a:t> animate</a:t>
            </a:r>
            <a:r>
              <a:rPr lang="en-US"/>
              <a:t>: </a:t>
            </a:r>
            <a:r>
              <a:rPr lang="en-US" dirty="0"/>
              <a:t>View</a:t>
            </a:r>
            <a:r>
              <a:rPr lang="en-US" baseline="0" dirty="0"/>
              <a:t> tab; Slide Master; Animations tab; Appear; View tab; Normal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52D31A-2E9A-400A-BFFB-AB1A495FEE0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2683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DD9DF7C-ED53-4834-9003-775B5B9FB3BC}" type="datetime1">
              <a:rPr lang="en-US" smtClean="0"/>
              <a:t>3/4/2023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D16B1-E586-440F-8AE9-A039E0A1A340}" type="datetime1">
              <a:rPr lang="en-US" smtClean="0"/>
              <a:t>3/4/2023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36819-DF13-433C-9B2C-0B0B5AD9C142}" type="datetime1">
              <a:rPr lang="en-US" smtClean="0"/>
              <a:t>3/4/2023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41D21-D13C-4A10-89C3-066D16689798}" type="datetime1">
              <a:rPr lang="en-US" smtClean="0"/>
              <a:t>3/4/2023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75A1A-8389-4891-AA62-3D4F1391794F}" type="datetime1">
              <a:rPr lang="en-US" smtClean="0"/>
              <a:t>3/4/2023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4011B-80DD-4CDA-85AA-A84EE74645EA}" type="datetime1">
              <a:rPr lang="en-US" smtClean="0"/>
              <a:t>3/4/2023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6707B-73A7-4649-B370-E46B5AE585F9}" type="datetime1">
              <a:rPr lang="en-US" smtClean="0"/>
              <a:t>3/4/2023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42E54-D4BC-43B0-BAAD-D31FE79063DD}" type="datetime1">
              <a:rPr lang="en-US" smtClean="0"/>
              <a:t>3/4/2023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8D206-6D56-4596-96A7-51CA155E60D7}" type="datetime1">
              <a:rPr lang="en-US" smtClean="0"/>
              <a:t>3/4/2023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9D9AC1AA-34C5-4B43-BA0F-3CE2919D8C91}" type="datetime1">
              <a:rPr lang="en-US" smtClean="0"/>
              <a:t>3/4/2023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F9CD96D-11F6-4C60-A1D7-07572016E6D9}" type="datetime1">
              <a:rPr lang="en-US" smtClean="0"/>
              <a:t>3/4/2023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0AA29E4-1ACE-4876-A5AC-37AF08B74F15}" type="datetime1">
              <a:rPr lang="en-US" smtClean="0"/>
              <a:t>3/4/2023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MN210 Managing Human Resources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/>
              <a:t>HRM and the Law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402702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Who is an ‘employee’?</a:t>
            </a:r>
          </a:p>
          <a:p>
            <a:pPr marL="354013" indent="-265113"/>
            <a:r>
              <a:rPr lang="en-US" dirty="0"/>
              <a:t>Employment contracts</a:t>
            </a:r>
          </a:p>
          <a:p>
            <a:pPr marL="354013" indent="-265113"/>
            <a:r>
              <a:rPr lang="en-US" dirty="0"/>
              <a:t>Australia’s legal framework</a:t>
            </a:r>
          </a:p>
          <a:p>
            <a:pPr marL="354013" indent="-265113"/>
            <a:r>
              <a:rPr lang="en-US" dirty="0"/>
              <a:t>Legal issues prior to employment</a:t>
            </a:r>
          </a:p>
          <a:p>
            <a:pPr marL="354013" indent="-265113"/>
            <a:r>
              <a:rPr lang="en-US" dirty="0"/>
              <a:t>Legal issues during employment</a:t>
            </a:r>
          </a:p>
          <a:p>
            <a:pPr marL="354013" indent="-265113"/>
            <a:r>
              <a:rPr lang="en-US" dirty="0"/>
              <a:t>Dismissal</a:t>
            </a:r>
          </a:p>
          <a:p>
            <a:pPr marL="354013" indent="-265113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Week two </a:t>
            </a:r>
            <a:r>
              <a:rPr lang="en-US" dirty="0"/>
              <a:t>a</a:t>
            </a:r>
            <a:r>
              <a:rPr lang="en-US"/>
              <a:t>genda</a:t>
            </a:r>
            <a:r>
              <a:rPr lang="en-US" dirty="0"/>
              <a:t>		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576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964B9E0-F010-0048-C516-918F41232F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Employees</a:t>
            </a:r>
          </a:p>
          <a:p>
            <a:r>
              <a:rPr lang="en-US" dirty="0"/>
              <a:t>Independent contractors</a:t>
            </a:r>
            <a:endParaRPr lang="en-A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BCB54EC-57AB-5C49-346B-719BD9A3C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3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7B078BF-4B75-B7A3-43DB-63178EC875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 is an ‘employee’?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4965206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82A9A94-89AB-2384-4AF7-DCFDE6AE81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Duration of a contract</a:t>
            </a:r>
          </a:p>
          <a:p>
            <a:r>
              <a:rPr lang="en-US" dirty="0"/>
              <a:t>Putting a contract in writing</a:t>
            </a:r>
          </a:p>
          <a:p>
            <a:r>
              <a:rPr lang="en-US" dirty="0"/>
              <a:t>Contracts and workplace policies</a:t>
            </a:r>
          </a:p>
          <a:p>
            <a:r>
              <a:rPr lang="en-US" dirty="0"/>
              <a:t>Restraints of trade</a:t>
            </a:r>
          </a:p>
          <a:p>
            <a:r>
              <a:rPr lang="en-US" dirty="0"/>
              <a:t>Intellectual property</a:t>
            </a:r>
            <a:endParaRPr lang="en-A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3C9D424-5101-D1AB-4E2B-4108B60DB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4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BA8F8F8-0A14-D386-7387-7C0B0C81A7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Employment contracts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7847437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FB3645C-4A16-2402-980F-7A63E7C87F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Fair Work Act</a:t>
            </a:r>
          </a:p>
          <a:p>
            <a:r>
              <a:rPr lang="en-US" dirty="0"/>
              <a:t>Anti-discrimination laws</a:t>
            </a:r>
          </a:p>
          <a:p>
            <a:r>
              <a:rPr lang="en-US" dirty="0"/>
              <a:t>National Employment Standards</a:t>
            </a:r>
          </a:p>
          <a:p>
            <a:r>
              <a:rPr lang="en-US" dirty="0"/>
              <a:t>Statutory agreements</a:t>
            </a:r>
          </a:p>
          <a:p>
            <a:r>
              <a:rPr lang="en-AU" dirty="0"/>
              <a:t>Modern awards</a:t>
            </a:r>
          </a:p>
          <a:p>
            <a:r>
              <a:rPr lang="en-AU" dirty="0"/>
              <a:t>Common law duties</a:t>
            </a:r>
          </a:p>
          <a:p>
            <a:pPr marL="633413" indent="-279400"/>
            <a:r>
              <a:rPr lang="en-AU" dirty="0"/>
              <a:t>Employers</a:t>
            </a:r>
          </a:p>
          <a:p>
            <a:pPr marL="633413" indent="-279400"/>
            <a:r>
              <a:rPr lang="en-AU" dirty="0"/>
              <a:t>Employees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A2161AC-AF5F-49D1-9DD6-AA8C9467C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5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F974C38-A99C-8082-84F3-1E2AB0B3F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Australia’s legal framework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042557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2DA87B3-F8E8-5807-7E67-DCCDEF220A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Unfair discrimination</a:t>
            </a:r>
          </a:p>
          <a:p>
            <a:pPr marL="633413" indent="-279400"/>
            <a:r>
              <a:rPr lang="en-US" dirty="0"/>
              <a:t>Protected categories</a:t>
            </a:r>
          </a:p>
          <a:p>
            <a:r>
              <a:rPr lang="en-US" dirty="0"/>
              <a:t>Direct vs indirect discrimination</a:t>
            </a:r>
          </a:p>
          <a:p>
            <a:r>
              <a:rPr lang="en-US" dirty="0"/>
              <a:t>Recruitment and selection </a:t>
            </a:r>
          </a:p>
          <a:p>
            <a:pPr marL="633413" indent="-279400"/>
            <a:r>
              <a:rPr lang="en-US" dirty="0"/>
              <a:t>Job ads</a:t>
            </a:r>
          </a:p>
          <a:p>
            <a:pPr marL="633413" indent="-279400"/>
            <a:r>
              <a:rPr lang="en-US" dirty="0"/>
              <a:t>Application forms and other selection tools</a:t>
            </a:r>
            <a:endParaRPr lang="en-A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7C13226-BF53-39E4-B1FA-E5DCDD471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6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85BD9EF-5C2E-CD25-1B18-683B9CCC58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Legal issues prior to employment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8278396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2DA87B3-F8E8-5807-7E67-DCCDEF220A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Work health and safety</a:t>
            </a:r>
          </a:p>
          <a:p>
            <a:r>
              <a:rPr lang="en-US" dirty="0"/>
              <a:t>Harassment and bullying</a:t>
            </a:r>
            <a:endParaRPr lang="en-A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7C13226-BF53-39E4-B1FA-E5DCDD471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7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85BD9EF-5C2E-CD25-1B18-683B9CCC58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Legal issues during employment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7992259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17CE0EE-7351-56F6-7E91-66EE020A8B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Types of dismissal</a:t>
            </a:r>
          </a:p>
          <a:p>
            <a:r>
              <a:rPr lang="en-US" dirty="0"/>
              <a:t>Fairness – substantive and procedural</a:t>
            </a:r>
          </a:p>
          <a:p>
            <a:r>
              <a:rPr lang="en-US" dirty="0"/>
              <a:t>Unfair dismissal</a:t>
            </a:r>
          </a:p>
          <a:p>
            <a:pPr marL="633413" indent="-279400"/>
            <a:r>
              <a:rPr lang="en-US" dirty="0"/>
              <a:t>Eligibility and remedies</a:t>
            </a:r>
          </a:p>
          <a:p>
            <a:endParaRPr lang="en-A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D5E8CD9-4249-788D-C923-B42E7F3EA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8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D652017-378F-2152-403F-61B8098746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Dismissal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798250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4283</TotalTime>
  <Words>160</Words>
  <Application>Microsoft Office PowerPoint</Application>
  <PresentationFormat>On-screen Show (4:3)</PresentationFormat>
  <Paragraphs>52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Calibri</vt:lpstr>
      <vt:lpstr>Lucida Sans Unicode</vt:lpstr>
      <vt:lpstr>Verdana</vt:lpstr>
      <vt:lpstr>Wingdings 2</vt:lpstr>
      <vt:lpstr>Wingdings 3</vt:lpstr>
      <vt:lpstr>Concourse</vt:lpstr>
      <vt:lpstr>MN210 Managing Human Resources</vt:lpstr>
      <vt:lpstr>Week two agenda   </vt:lpstr>
      <vt:lpstr>Who is an ‘employee’?</vt:lpstr>
      <vt:lpstr>Employment contracts</vt:lpstr>
      <vt:lpstr>Australia’s legal framework</vt:lpstr>
      <vt:lpstr>Legal issues prior to employment</vt:lpstr>
      <vt:lpstr>Legal issues during employment</vt:lpstr>
      <vt:lpstr>Dismissal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LW221 Torts A</dc:title>
  <dc:creator>Benjamin</dc:creator>
  <cp:lastModifiedBy>Blake Hurst</cp:lastModifiedBy>
  <cp:revision>80</cp:revision>
  <dcterms:created xsi:type="dcterms:W3CDTF">2015-12-07T01:55:23Z</dcterms:created>
  <dcterms:modified xsi:type="dcterms:W3CDTF">2023-03-04T05:26:52Z</dcterms:modified>
</cp:coreProperties>
</file>