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94" r:id="rId2"/>
    <p:sldId id="257" r:id="rId3"/>
    <p:sldId id="295" r:id="rId4"/>
    <p:sldId id="296" r:id="rId5"/>
    <p:sldId id="297" r:id="rId6"/>
    <p:sldId id="298" r:id="rId7"/>
    <p:sldId id="300" r:id="rId8"/>
    <p:sldId id="29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3/4/2023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3/4/2023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3/4/2023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HRM and the Law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Who is an ‘employee’?</a:t>
            </a:r>
          </a:p>
          <a:p>
            <a:pPr marL="354013" indent="-265113"/>
            <a:r>
              <a:rPr lang="en-US" dirty="0"/>
              <a:t>Employment contracts</a:t>
            </a:r>
          </a:p>
          <a:p>
            <a:pPr marL="354013" indent="-265113"/>
            <a:r>
              <a:rPr lang="en-US" dirty="0"/>
              <a:t>Australia’s legal framework</a:t>
            </a:r>
          </a:p>
          <a:p>
            <a:pPr marL="354013" indent="-265113"/>
            <a:r>
              <a:rPr lang="en-US" dirty="0"/>
              <a:t>Legal issues prior to employment</a:t>
            </a:r>
          </a:p>
          <a:p>
            <a:pPr marL="354013" indent="-265113"/>
            <a:r>
              <a:rPr lang="en-US" dirty="0"/>
              <a:t>Legal issues during employment</a:t>
            </a:r>
          </a:p>
          <a:p>
            <a:pPr marL="354013" indent="-265113"/>
            <a:r>
              <a:rPr lang="en-US" dirty="0"/>
              <a:t>Dismissal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two </a:t>
            </a:r>
            <a:r>
              <a:rPr lang="en-US" dirty="0"/>
              <a:t>a</a:t>
            </a:r>
            <a:r>
              <a:rPr lang="en-US"/>
              <a:t>genda</a:t>
            </a:r>
            <a:r>
              <a:rPr lang="en-US" dirty="0"/>
              <a:t>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64B9E0-F010-0048-C516-918F41232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Employees</a:t>
            </a:r>
          </a:p>
          <a:p>
            <a:r>
              <a:rPr lang="en-US" dirty="0"/>
              <a:t>Independent contractors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CB54EC-57AB-5C49-346B-719BD9A3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B078BF-4B75-B7A3-43DB-63178EC87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is an ‘employee’?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96520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2A9A94-89AB-2384-4AF7-DCFDE6AE8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Duration of a contract</a:t>
            </a:r>
          </a:p>
          <a:p>
            <a:r>
              <a:rPr lang="en-US" dirty="0"/>
              <a:t>Putting a contract in writing</a:t>
            </a:r>
          </a:p>
          <a:p>
            <a:r>
              <a:rPr lang="en-US" dirty="0"/>
              <a:t>Contracts and workplace policies</a:t>
            </a:r>
          </a:p>
          <a:p>
            <a:r>
              <a:rPr lang="en-US" dirty="0"/>
              <a:t>Restraints of trade</a:t>
            </a:r>
          </a:p>
          <a:p>
            <a:r>
              <a:rPr lang="en-US" dirty="0"/>
              <a:t>Intellectual property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C9D424-5101-D1AB-4E2B-4108B60D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A8F8F8-0A14-D386-7387-7C0B0C81A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Employment contracts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84743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B3645C-4A16-2402-980F-7A63E7C87F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Fair Work Act</a:t>
            </a:r>
          </a:p>
          <a:p>
            <a:r>
              <a:rPr lang="en-US" dirty="0"/>
              <a:t>Anti-discrimination laws</a:t>
            </a:r>
          </a:p>
          <a:p>
            <a:r>
              <a:rPr lang="en-US" dirty="0"/>
              <a:t>National Employment Standards</a:t>
            </a:r>
          </a:p>
          <a:p>
            <a:r>
              <a:rPr lang="en-US" dirty="0"/>
              <a:t>Statutory agreements</a:t>
            </a:r>
          </a:p>
          <a:p>
            <a:r>
              <a:rPr lang="en-AU" dirty="0"/>
              <a:t>Modern awards</a:t>
            </a:r>
          </a:p>
          <a:p>
            <a:r>
              <a:rPr lang="en-AU" dirty="0"/>
              <a:t>Common law duties</a:t>
            </a:r>
          </a:p>
          <a:p>
            <a:pPr marL="633413" indent="-279400"/>
            <a:r>
              <a:rPr lang="en-AU" dirty="0"/>
              <a:t>Employers</a:t>
            </a:r>
          </a:p>
          <a:p>
            <a:pPr marL="633413" indent="-279400"/>
            <a:r>
              <a:rPr lang="en-AU" dirty="0"/>
              <a:t>Employees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2161AC-AF5F-49D1-9DD6-AA8C9467C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F974C38-A99C-8082-84F3-1E2AB0B3F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Australia’s legal framework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04255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DA87B3-F8E8-5807-7E67-DCCDEF220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Unfair discrimination</a:t>
            </a:r>
          </a:p>
          <a:p>
            <a:pPr marL="633413" indent="-279400"/>
            <a:r>
              <a:rPr lang="en-US" dirty="0"/>
              <a:t>Protected categories</a:t>
            </a:r>
          </a:p>
          <a:p>
            <a:r>
              <a:rPr lang="en-US" dirty="0"/>
              <a:t>Direct vs indirect discrimination</a:t>
            </a:r>
          </a:p>
          <a:p>
            <a:r>
              <a:rPr lang="en-US" dirty="0"/>
              <a:t>Recruitment and selection </a:t>
            </a:r>
          </a:p>
          <a:p>
            <a:pPr marL="633413" indent="-279400"/>
            <a:r>
              <a:rPr lang="en-US" dirty="0"/>
              <a:t>Job ads</a:t>
            </a:r>
          </a:p>
          <a:p>
            <a:pPr marL="633413" indent="-279400"/>
            <a:r>
              <a:rPr lang="en-US" dirty="0"/>
              <a:t>Application forms and other selection tools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C13226-BF53-39E4-B1FA-E5DCDD471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85BD9EF-5C2E-CD25-1B18-683B9CCC5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Legal issues prior to employment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783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DA87B3-F8E8-5807-7E67-DCCDEF220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 health and safety</a:t>
            </a:r>
          </a:p>
          <a:p>
            <a:r>
              <a:rPr lang="en-US" dirty="0"/>
              <a:t>Harassment and bullying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C13226-BF53-39E4-B1FA-E5DCDD471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85BD9EF-5C2E-CD25-1B18-683B9CCC5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Legal issues during employment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9225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7CE0EE-7351-56F6-7E91-66EE020A8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Types of dismissal</a:t>
            </a:r>
          </a:p>
          <a:p>
            <a:r>
              <a:rPr lang="en-US" dirty="0"/>
              <a:t>Fairness – substantive and procedural</a:t>
            </a:r>
          </a:p>
          <a:p>
            <a:r>
              <a:rPr lang="en-US" dirty="0"/>
              <a:t>Unfair dismissal</a:t>
            </a:r>
          </a:p>
          <a:p>
            <a:pPr marL="633413" indent="-279400"/>
            <a:r>
              <a:rPr lang="en-US" dirty="0"/>
              <a:t>Eligibility and remedies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5E8CD9-4249-788D-C923-B42E7F3EA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652017-378F-2152-403F-61B809874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Dismissal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982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4283</TotalTime>
  <Words>160</Words>
  <Application>Microsoft Office PowerPoint</Application>
  <PresentationFormat>On-screen Show (4:3)</PresentationFormat>
  <Paragraphs>52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two agenda   </vt:lpstr>
      <vt:lpstr>Who is an ‘employee’?</vt:lpstr>
      <vt:lpstr>Employment contracts</vt:lpstr>
      <vt:lpstr>Australia’s legal framework</vt:lpstr>
      <vt:lpstr>Legal issues prior to employment</vt:lpstr>
      <vt:lpstr>Legal issues during employment</vt:lpstr>
      <vt:lpstr>Dismissal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80</cp:revision>
  <dcterms:created xsi:type="dcterms:W3CDTF">2015-12-07T01:55:23Z</dcterms:created>
  <dcterms:modified xsi:type="dcterms:W3CDTF">2023-03-04T05:26:52Z</dcterms:modified>
</cp:coreProperties>
</file>