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356" r:id="rId6"/>
    <p:sldId id="328" r:id="rId7"/>
    <p:sldId id="357" r:id="rId8"/>
    <p:sldId id="359" r:id="rId9"/>
    <p:sldId id="358" r:id="rId10"/>
  </p:sldIdLst>
  <p:sldSz cx="12188825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5" autoAdjust="0"/>
    <p:restoredTop sz="94280" autoAdjust="0"/>
  </p:normalViewPr>
  <p:slideViewPr>
    <p:cSldViewPr>
      <p:cViewPr varScale="1">
        <p:scale>
          <a:sx n="114" d="100"/>
          <a:sy n="114" d="100"/>
        </p:scale>
        <p:origin x="498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BA5A207F-0F91-42F2-96D0-049C6003623B}" type="datetimeFigureOut">
              <a:rPr lang="en-US"/>
              <a:t>1/9/2023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1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48CC13F5-F2B1-464B-BE8F-27ABFBD2FBDE}" type="datetimeFigureOut">
              <a:rPr lang="en-US"/>
              <a:t>1/9/2023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1" y="9721106"/>
            <a:ext cx="3078428" cy="511731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ir.info/2018/12/02/china-in-africa-a-form-of-neo-colonialis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Chinese Diaspora in Modern World History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948" y="908720"/>
            <a:ext cx="8844481" cy="49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52FE-1297-45D2-BFAB-B75DECAD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Africa (come criticisms of Kuhn!)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2D80-2441-471A-B319-8529A156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1628800"/>
            <a:ext cx="11999069" cy="49929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 Kuhn's global focus presents narrative challenges. </a:t>
            </a:r>
          </a:p>
          <a:p>
            <a:r>
              <a:rPr lang="en-US" dirty="0">
                <a:latin typeface="Calibri" panose="020F0502020204030204" pitchFamily="34" charset="0"/>
              </a:rPr>
              <a:t>On the one hand, Southeast Asia plays a major role in the story and is consistently examined by Kuhn across the early, colonial, and postcolonial eras. </a:t>
            </a:r>
          </a:p>
          <a:p>
            <a:r>
              <a:rPr lang="en-US" dirty="0">
                <a:latin typeface="Calibri" panose="020F0502020204030204" pitchFamily="34" charset="0"/>
              </a:rPr>
              <a:t>But with mass emigration in the nineteenth century, the narrative necessarily extends beyond Southeast Asia, creating the problem of geographically and chronologically discontinuous listings of locations and their particularities. </a:t>
            </a:r>
          </a:p>
          <a:p>
            <a:r>
              <a:rPr lang="en-US" dirty="0">
                <a:latin typeface="Calibri" panose="020F0502020204030204" pitchFamily="34" charset="0"/>
              </a:rPr>
              <a:t>Kuhn's nonlinear organizational framework permits a greater emphasis on fugue-like themes, variations, and comparisons across space that help readers navigate the local (and </a:t>
            </a:r>
            <a:r>
              <a:rPr lang="en-US" dirty="0" err="1">
                <a:latin typeface="Calibri" panose="020F0502020204030204" pitchFamily="34" charset="0"/>
              </a:rPr>
              <a:t>translocal</a:t>
            </a:r>
            <a:r>
              <a:rPr lang="en-US" dirty="0">
                <a:latin typeface="Calibri" panose="020F0502020204030204" pitchFamily="34" charset="0"/>
              </a:rPr>
              <a:t>) histories that comprise the global. </a:t>
            </a:r>
          </a:p>
          <a:p>
            <a:r>
              <a:rPr lang="en-US" dirty="0">
                <a:latin typeface="Calibri" panose="020F0502020204030204" pitchFamily="34" charset="0"/>
              </a:rPr>
              <a:t>On the other hand, some significant areas, like </a:t>
            </a:r>
            <a:r>
              <a:rPr lang="en-US" u="sng" dirty="0">
                <a:latin typeface="Calibri" panose="020F0502020204030204" pitchFamily="34" charset="0"/>
              </a:rPr>
              <a:t>Africa, escape mention altogether</a:t>
            </a:r>
            <a:r>
              <a:rPr lang="en-US" dirty="0">
                <a:latin typeface="Calibri" panose="020F0502020204030204" pitchFamily="34" charset="0"/>
              </a:rPr>
              <a:t>, a</a:t>
            </a:r>
          </a:p>
          <a:p>
            <a:r>
              <a:rPr lang="en-US" dirty="0">
                <a:latin typeface="Calibri" panose="020F0502020204030204" pitchFamily="34" charset="0"/>
              </a:rPr>
              <a:t>understand, </a:t>
            </a:r>
            <a:r>
              <a:rPr lang="en-US" dirty="0" err="1">
                <a:latin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</a:rPr>
              <a:t>. the role that overseas Chinese communities in Africa have played in fostering China’s contemporary economic enterprises there</a:t>
            </a:r>
            <a:endParaRPr lang="en-A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10417223" cy="1143000"/>
          </a:xfrm>
        </p:spPr>
        <p:txBody>
          <a:bodyPr/>
          <a:lstStyle/>
          <a:p>
            <a:r>
              <a:rPr lang="en-AU" dirty="0">
                <a:latin typeface="Calibri" panose="020F0502020204030204" pitchFamily="34" charset="0"/>
              </a:rPr>
              <a:t>What China Is Really Up To In Africa (Belt and Road)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200" dirty="0">
                <a:hlinkClick r:id="rId2"/>
              </a:rPr>
              <a:t>https://www.e-ir.info/2018/12/02/china-in-africa-a-form-of-neo-colonialism/</a:t>
            </a:r>
            <a:endParaRPr lang="en-AU" sz="1200" dirty="0"/>
          </a:p>
          <a:p>
            <a:r>
              <a:rPr lang="en-AU" dirty="0"/>
              <a:t>China in Africa: A Form of Neo-Colonialism?</a:t>
            </a:r>
          </a:p>
          <a:p>
            <a:endParaRPr lang="en-AU" sz="1200" dirty="0"/>
          </a:p>
        </p:txBody>
      </p:sp>
      <p:sp>
        <p:nvSpPr>
          <p:cNvPr id="4" name="Rectangle 3"/>
          <p:cNvSpPr/>
          <p:nvPr/>
        </p:nvSpPr>
        <p:spPr>
          <a:xfrm>
            <a:off x="1485899" y="6334780"/>
            <a:ext cx="10702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https://www.forbes.com/sites/wadeshepard/2019/10/03/what-china-is-really-up-to-in-africa/?sh=56c64f1d5930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72" y="2490006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Happened to the Chinese Explorers that Landed in East Africa? History of Chinese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https://www.youtube.com/watch?v=fUQa33Cs1m8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204864"/>
            <a:ext cx="892899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830243"/>
            <a:ext cx="5731510" cy="3356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772" y="6060960"/>
            <a:ext cx="568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https://www.youtube.com/watch?v=aORVMZX1pMw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8167" y="5691628"/>
            <a:ext cx="568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https://www.youtube.com/watch?v=aORVMZX1pMw</a:t>
            </a:r>
          </a:p>
        </p:txBody>
      </p:sp>
      <p:sp>
        <p:nvSpPr>
          <p:cNvPr id="8" name="Rectangle 7"/>
          <p:cNvSpPr/>
          <p:nvPr/>
        </p:nvSpPr>
        <p:spPr>
          <a:xfrm>
            <a:off x="7966620" y="5138554"/>
            <a:ext cx="3442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Roboto"/>
              </a:rPr>
              <a:t>An African Chinese Descendant</a:t>
            </a:r>
            <a:endParaRPr lang="en-AU" b="0" i="0" dirty="0">
              <a:effectLst/>
              <a:latin typeface="Robo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040" y="439491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600 years of Chinese bloodline in Kenya</a:t>
            </a:r>
          </a:p>
          <a:p>
            <a:r>
              <a:rPr lang="en-AU" dirty="0"/>
              <a:t>https://www.youtube.com/watch?v=IMFeZ6zhVUI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850546"/>
            <a:ext cx="5730737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700</TotalTime>
  <Words>289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Euphemia</vt:lpstr>
      <vt:lpstr>Roboto</vt:lpstr>
      <vt:lpstr>Serenity 16x9</vt:lpstr>
      <vt:lpstr>Chinese Diaspora in Modern World History</vt:lpstr>
      <vt:lpstr>PowerPoint Presentation</vt:lpstr>
      <vt:lpstr>Africa (come criticisms of Kuhn!)</vt:lpstr>
      <vt:lpstr>What China Is Really Up To In Africa (Belt and Road) </vt:lpstr>
      <vt:lpstr>What Happened to the Chinese Explorers that Landed in East Africa? History of Chinese in Africa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Shanae Sung</dc:creator>
  <cp:lastModifiedBy>user</cp:lastModifiedBy>
  <cp:revision>113</cp:revision>
  <cp:lastPrinted>2023-01-09T03:41:18Z</cp:lastPrinted>
  <dcterms:created xsi:type="dcterms:W3CDTF">2018-04-15T14:19:45Z</dcterms:created>
  <dcterms:modified xsi:type="dcterms:W3CDTF">2023-01-09T03:44:29Z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