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0"/>
  </p:notesMasterIdLst>
  <p:sldIdLst>
    <p:sldId id="294" r:id="rId2"/>
    <p:sldId id="257" r:id="rId3"/>
    <p:sldId id="286" r:id="rId4"/>
    <p:sldId id="289" r:id="rId5"/>
    <p:sldId id="296" r:id="rId6"/>
    <p:sldId id="298" r:id="rId7"/>
    <p:sldId id="290" r:id="rId8"/>
    <p:sldId id="299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10/16/2022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52D31A-2E9A-400A-BFFB-AB1A495FE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DD9DF7C-ED53-4834-9003-775B5B9FB3BC}" type="datetime1">
              <a:rPr lang="en-US" smtClean="0"/>
              <a:t>10/16/2022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10/16/2022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10/16/2022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10/16/2022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10/16/2022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10/16/2022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10/16/2022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10/16/2022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10/16/2022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9D9AC1AA-34C5-4B43-BA0F-3CE2919D8C91}" type="datetime1">
              <a:rPr lang="en-US" smtClean="0"/>
              <a:t>10/16/2022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F9CD96D-11F6-4C60-A1D7-07572016E6D9}" type="datetime1">
              <a:rPr lang="en-US" smtClean="0"/>
              <a:t>10/16/2022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0AA29E4-1ACE-4876-A5AC-37AF08B74F15}" type="datetime1">
              <a:rPr lang="en-US" smtClean="0"/>
              <a:t>10/16/2022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MN312 Working with Volunteers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/>
              <a:t>Chapters 15-16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5058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Evaluating effectiveness</a:t>
            </a:r>
          </a:p>
          <a:p>
            <a:pPr marL="354013" indent="-265113"/>
            <a:r>
              <a:rPr lang="en-US" dirty="0"/>
              <a:t>Options for demonstrating effectiveness</a:t>
            </a:r>
          </a:p>
          <a:p>
            <a:pPr marL="354013" indent="-265113"/>
            <a:r>
              <a:rPr lang="en-US" dirty="0"/>
              <a:t>Volunteering metrics</a:t>
            </a:r>
          </a:p>
          <a:p>
            <a:pPr marL="354013" indent="-265113"/>
            <a:r>
              <a:rPr lang="en-US" dirty="0"/>
              <a:t>Costing volunteer programs</a:t>
            </a:r>
          </a:p>
          <a:p>
            <a:pPr marL="354013" indent="-265113"/>
            <a:r>
              <a:rPr lang="en-US" dirty="0"/>
              <a:t>Customer-based vs standards-based evaluation</a:t>
            </a:r>
          </a:p>
          <a:p>
            <a:pPr marL="354013" indent="-265113"/>
            <a:r>
              <a:rPr lang="en-US" dirty="0"/>
              <a:t>Guidelines for getting started in managing volunteers: translating theory into practice</a:t>
            </a:r>
          </a:p>
          <a:p>
            <a:pPr marL="354013" indent="-265113"/>
            <a:endParaRPr lang="en-US" dirty="0"/>
          </a:p>
          <a:p>
            <a:pPr marL="354013" indent="-265113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Week twelve agenda		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4013" indent="-265113"/>
            <a:r>
              <a:rPr lang="en-US" dirty="0"/>
              <a:t>Why monitoring/evaluation matters</a:t>
            </a:r>
          </a:p>
          <a:p>
            <a:pPr marL="354013" indent="-265113"/>
            <a:r>
              <a:rPr lang="en-US" dirty="0"/>
              <a:t>Concepts of effectiveness</a:t>
            </a:r>
          </a:p>
          <a:p>
            <a:pPr marL="354013" indent="-265113"/>
            <a:r>
              <a:rPr lang="en-US" dirty="0"/>
              <a:t>Outputs/outcomes/impact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Evaluating effectiveness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829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Set SMART objectives.</a:t>
            </a:r>
          </a:p>
          <a:p>
            <a:pPr marL="354013" indent="-265113"/>
            <a:r>
              <a:rPr lang="en-US" dirty="0"/>
              <a:t>Which outcomes will be observable if goals are achieved?</a:t>
            </a:r>
          </a:p>
          <a:p>
            <a:pPr marL="354013" indent="-265113"/>
            <a:r>
              <a:rPr lang="en-US" dirty="0"/>
              <a:t>Options for demonstrating effectiveness </a:t>
            </a:r>
          </a:p>
          <a:p>
            <a:pPr marL="633413" indent="-279400"/>
            <a:r>
              <a:rPr lang="en-US" dirty="0"/>
              <a:t>Numbers</a:t>
            </a:r>
          </a:p>
          <a:p>
            <a:pPr marL="633413" indent="-279400"/>
            <a:r>
              <a:rPr lang="en-US" dirty="0"/>
              <a:t>Stories</a:t>
            </a:r>
          </a:p>
          <a:p>
            <a:pPr marL="633413" indent="-279400"/>
            <a:r>
              <a:rPr lang="en-US" dirty="0"/>
              <a:t>The intended audience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Demonstrating effectiveness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65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82923D0-CA60-4E9D-9CEF-A41DC80AF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Labor inputs, time patterns, length of tenure, turnover</a:t>
            </a:r>
          </a:p>
          <a:p>
            <a:r>
              <a:rPr lang="en-US" dirty="0"/>
              <a:t>Demographic information</a:t>
            </a:r>
          </a:p>
          <a:p>
            <a:r>
              <a:rPr lang="en-US" dirty="0"/>
              <a:t>Survey information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904C4E9-098B-412C-A5B8-F11758F2D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5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E2D77F4-DCA1-45D1-B1F4-2C9385DE2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Volunteer metrics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037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0601199-0EF6-42DF-AB1B-3A616E90CB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Calculating the value of volunteer time</a:t>
            </a:r>
          </a:p>
          <a:p>
            <a:pPr marL="633413" indent="-279400"/>
            <a:r>
              <a:rPr lang="en-US" dirty="0"/>
              <a:t>Minimum wage method</a:t>
            </a:r>
          </a:p>
          <a:p>
            <a:pPr marL="633413" indent="-279400"/>
            <a:r>
              <a:rPr lang="en-AU" dirty="0"/>
              <a:t>Notional imputed wage method</a:t>
            </a:r>
          </a:p>
          <a:p>
            <a:pPr marL="633413" indent="-279400"/>
            <a:r>
              <a:rPr lang="en-AU" dirty="0"/>
              <a:t>Equivalent wage method</a:t>
            </a:r>
          </a:p>
          <a:p>
            <a:r>
              <a:rPr lang="en-AU" dirty="0"/>
              <a:t>Volunteer time as cost savings?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180734D-FFC8-469A-9AC9-EB78DACE4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6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A4B94BB-3E41-4C87-BC33-0803C4E7A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Costing volunteer programs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692240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Assessing effectiveness using consumer research methods, in relation to services rendered or beneficiaries’ perceptions</a:t>
            </a:r>
          </a:p>
          <a:p>
            <a:pPr marL="354013" indent="-265113"/>
            <a:r>
              <a:rPr lang="en-US" dirty="0"/>
              <a:t>Measuring effectiveness in comparison to external standards</a:t>
            </a:r>
          </a:p>
          <a:p>
            <a:pPr marL="354013" indent="-265113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Customer-based/standard-based evaluation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1388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F9B7055-6655-8618-00CD-B6FE6DD4E8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Start small and select priority areas in which volunteers will make the biggest impact.</a:t>
            </a:r>
          </a:p>
          <a:p>
            <a:r>
              <a:rPr lang="en-US" dirty="0"/>
              <a:t>Grow a core group of volunteers.</a:t>
            </a:r>
          </a:p>
          <a:p>
            <a:r>
              <a:rPr lang="en-US" dirty="0"/>
              <a:t>Use patience and persuasion (becomes easier as positive results are achieved).</a:t>
            </a:r>
          </a:p>
          <a:p>
            <a:r>
              <a:rPr lang="en-US" dirty="0"/>
              <a:t>Build connections: managers and staff; the wider community of NFPs</a:t>
            </a:r>
          </a:p>
          <a:p>
            <a:pPr marL="633413" indent="-279400"/>
            <a:r>
              <a:rPr lang="en-US" dirty="0"/>
              <a:t>Example: Volunteer Australia’s Volunteering Resource Hub 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841ADBC-AD3B-D89C-BFC1-9CC4FD0CC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8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F788DC5-29E2-30F6-469F-F2A31654E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Guidelines for getting started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426606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4687</TotalTime>
  <Words>233</Words>
  <Application>Microsoft Office PowerPoint</Application>
  <PresentationFormat>On-screen Show (4:3)</PresentationFormat>
  <Paragraphs>49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Calibri</vt:lpstr>
      <vt:lpstr>Lucida Sans Unicode</vt:lpstr>
      <vt:lpstr>Verdana</vt:lpstr>
      <vt:lpstr>Wingdings 2</vt:lpstr>
      <vt:lpstr>Wingdings 3</vt:lpstr>
      <vt:lpstr>Concourse</vt:lpstr>
      <vt:lpstr>MN312 Working with Volunteers</vt:lpstr>
      <vt:lpstr>Week twelve agenda   </vt:lpstr>
      <vt:lpstr>Evaluating effectiveness</vt:lpstr>
      <vt:lpstr>Demonstrating effectiveness</vt:lpstr>
      <vt:lpstr>Volunteer metrics</vt:lpstr>
      <vt:lpstr>Costing volunteer programs</vt:lpstr>
      <vt:lpstr>Customer-based/standard-based evaluation</vt:lpstr>
      <vt:lpstr>Guidelines for getting started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124</cp:revision>
  <dcterms:created xsi:type="dcterms:W3CDTF">2015-12-07T01:55:23Z</dcterms:created>
  <dcterms:modified xsi:type="dcterms:W3CDTF">2022-10-16T01:31:57Z</dcterms:modified>
</cp:coreProperties>
</file>