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8"/>
  </p:notesMasterIdLst>
  <p:sldIdLst>
    <p:sldId id="256" r:id="rId2"/>
    <p:sldId id="257" r:id="rId3"/>
    <p:sldId id="286" r:id="rId4"/>
    <p:sldId id="289" r:id="rId5"/>
    <p:sldId id="290" r:id="rId6"/>
    <p:sldId id="29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2D31A-2E9A-400A-BFFB-AB1A495FEE0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7/17/2022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7/17/2022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7/17/2022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7/17/2022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7/17/2022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7/17/2022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7/17/2022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7/17/2022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MN312 Working with Volunteers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Preface</a:t>
            </a:r>
            <a:r>
              <a:rPr lang="en-US"/>
              <a:t>, Chapter 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140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Unit administration</a:t>
            </a:r>
          </a:p>
          <a:p>
            <a:pPr marL="633413" indent="-279400"/>
            <a:r>
              <a:rPr lang="en-US" dirty="0"/>
              <a:t>Unit outline</a:t>
            </a:r>
          </a:p>
          <a:p>
            <a:pPr marL="633413" indent="-279400"/>
            <a:r>
              <a:rPr lang="en-US" dirty="0"/>
              <a:t>Staff contact</a:t>
            </a:r>
          </a:p>
          <a:p>
            <a:pPr marL="633413" indent="-279400"/>
            <a:r>
              <a:rPr lang="en-US" dirty="0"/>
              <a:t>Assessments</a:t>
            </a:r>
          </a:p>
          <a:p>
            <a:pPr marL="633413" indent="-279400"/>
            <a:r>
              <a:rPr lang="en-US" dirty="0"/>
              <a:t>Class format</a:t>
            </a:r>
          </a:p>
          <a:p>
            <a:r>
              <a:rPr lang="en-US" dirty="0"/>
              <a:t>Managing volunteers: introductory considerations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Week one </a:t>
            </a:r>
            <a:r>
              <a:rPr lang="en-US" dirty="0"/>
              <a:t>a</a:t>
            </a:r>
            <a:r>
              <a:rPr lang="en-US"/>
              <a:t>genda</a:t>
            </a:r>
            <a:r>
              <a:rPr lang="en-US" dirty="0"/>
              <a:t>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Preface</a:t>
            </a:r>
          </a:p>
          <a:p>
            <a:pPr marL="354013" indent="-265113"/>
            <a:r>
              <a:rPr lang="en-US" dirty="0"/>
              <a:t>Two paradigms of volunteer involvement</a:t>
            </a:r>
          </a:p>
          <a:p>
            <a:pPr marL="633413" indent="-279400"/>
            <a:r>
              <a:rPr lang="en-US" dirty="0"/>
              <a:t>The ‘human resources model’</a:t>
            </a:r>
          </a:p>
          <a:p>
            <a:pPr marL="633413" indent="-279400"/>
            <a:r>
              <a:rPr lang="en-US" dirty="0"/>
              <a:t>The leisure model (employed in </a:t>
            </a:r>
            <a:r>
              <a:rPr lang="en-US" i="1" dirty="0"/>
              <a:t>The Complete Volunteer Management Handbook</a:t>
            </a:r>
            <a:r>
              <a:rPr lang="en-US" dirty="0"/>
              <a:t>)</a:t>
            </a:r>
          </a:p>
          <a:p>
            <a:pPr marL="633413" indent="-279400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Introduction 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‘Volunteering is voluntary.’ What are the implications?</a:t>
            </a:r>
          </a:p>
          <a:p>
            <a:pPr marL="633413" indent="-279400"/>
            <a:r>
              <a:rPr lang="en-US" dirty="0"/>
              <a:t>Job design</a:t>
            </a:r>
          </a:p>
          <a:p>
            <a:pPr marL="633413" indent="-279400"/>
            <a:r>
              <a:rPr lang="en-US" dirty="0"/>
              <a:t>Recruitment and selection</a:t>
            </a:r>
          </a:p>
          <a:p>
            <a:pPr marL="633413" indent="-279400"/>
            <a:r>
              <a:rPr lang="en-US" dirty="0"/>
              <a:t>Supervision</a:t>
            </a:r>
          </a:p>
          <a:p>
            <a:pPr marL="633413" indent="-279400"/>
            <a:r>
              <a:rPr lang="en-US" dirty="0"/>
              <a:t>Motivation/retention</a:t>
            </a:r>
          </a:p>
          <a:p>
            <a:pPr marL="633413" indent="-279400"/>
            <a:r>
              <a:rPr lang="en-US" dirty="0"/>
              <a:t>Communication/relationship-building</a:t>
            </a:r>
          </a:p>
          <a:p>
            <a:pPr marL="633413" indent="-279400"/>
            <a:endParaRPr lang="en-US" dirty="0"/>
          </a:p>
          <a:p>
            <a:pPr marL="633413" indent="-279400"/>
            <a:endParaRPr lang="en-US" dirty="0"/>
          </a:p>
          <a:p>
            <a:pPr marL="811213" indent="-457200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Introduction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Chapter 1: An introduction to volunteer involvement </a:t>
            </a:r>
          </a:p>
          <a:p>
            <a:pPr marL="354013" indent="-265113"/>
            <a:r>
              <a:rPr lang="en-US" dirty="0"/>
              <a:t>Clarifying the concept of ‘volunteering’</a:t>
            </a:r>
          </a:p>
          <a:p>
            <a:pPr marL="354013" indent="-265113"/>
            <a:r>
              <a:rPr lang="en-US" dirty="0"/>
              <a:t>Who volunteers and what sort of tasks are typically assigned to them?</a:t>
            </a:r>
          </a:p>
          <a:p>
            <a:pPr marL="354013" indent="-265113"/>
            <a:endParaRPr lang="en-US" dirty="0"/>
          </a:p>
          <a:p>
            <a:pPr marL="8890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Introduction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Why people volunteer</a:t>
            </a:r>
          </a:p>
          <a:p>
            <a:pPr marL="633413" indent="-279400"/>
            <a:r>
              <a:rPr lang="en-US" dirty="0"/>
              <a:t>Psychological perspectives</a:t>
            </a:r>
          </a:p>
          <a:p>
            <a:pPr marL="633413" indent="-279400"/>
            <a:r>
              <a:rPr lang="en-US" dirty="0"/>
              <a:t>Sociological perspectives</a:t>
            </a:r>
          </a:p>
          <a:p>
            <a:pPr marL="354013" indent="-265113"/>
            <a:r>
              <a:rPr lang="en-US" dirty="0"/>
              <a:t>How to find volunteers</a:t>
            </a:r>
          </a:p>
          <a:p>
            <a:pPr marL="354013" indent="-265113"/>
            <a:r>
              <a:rPr lang="en-US"/>
              <a:t>New </a:t>
            </a:r>
            <a:r>
              <a:rPr lang="en-US" dirty="0"/>
              <a:t>trends in volunteering and management of volunteers</a:t>
            </a:r>
          </a:p>
          <a:p>
            <a:pPr marL="8890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Introduction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08375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2621</TotalTime>
  <Words>154</Words>
  <Application>Microsoft Office PowerPoint</Application>
  <PresentationFormat>On-screen Show (4:3)</PresentationFormat>
  <Paragraphs>40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Calibri</vt:lpstr>
      <vt:lpstr>Lucida Sans Unicode</vt:lpstr>
      <vt:lpstr>Verdana</vt:lpstr>
      <vt:lpstr>Wingdings 2</vt:lpstr>
      <vt:lpstr>Wingdings 3</vt:lpstr>
      <vt:lpstr>Concourse</vt:lpstr>
      <vt:lpstr>MN312 Working with Volunteers</vt:lpstr>
      <vt:lpstr>Week one agenda   </vt:lpstr>
      <vt:lpstr>Introduction  </vt:lpstr>
      <vt:lpstr>Introduction </vt:lpstr>
      <vt:lpstr>Introduction </vt:lpstr>
      <vt:lpstr>Introduction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73</cp:revision>
  <dcterms:created xsi:type="dcterms:W3CDTF">2015-12-07T01:55:23Z</dcterms:created>
  <dcterms:modified xsi:type="dcterms:W3CDTF">2022-07-17T03:00:27Z</dcterms:modified>
</cp:coreProperties>
</file>