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9"/>
  </p:notesMasterIdLst>
  <p:sldIdLst>
    <p:sldId id="256" r:id="rId2"/>
    <p:sldId id="257" r:id="rId3"/>
    <p:sldId id="286" r:id="rId4"/>
    <p:sldId id="289" r:id="rId5"/>
    <p:sldId id="296" r:id="rId6"/>
    <p:sldId id="290" r:id="rId7"/>
    <p:sldId id="297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5/1/2022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2D31A-2E9A-400A-BFFB-AB1A495FEE0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5/1/2022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5/1/2022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5/1/2022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5/1/2022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5/1/2022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5/1/2022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5/1/2022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5/1/2022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5/1/2022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5/1/2022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5/1/2022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5/1/2022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MN210 Introduction to Human Resource Management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Safety, Health &amp; Risk Management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140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endParaRPr lang="en-US" dirty="0"/>
          </a:p>
          <a:p>
            <a:pPr marL="354013" indent="-265113"/>
            <a:r>
              <a:rPr lang="en-US" dirty="0"/>
              <a:t>Introduction to workplace safety</a:t>
            </a:r>
          </a:p>
          <a:p>
            <a:pPr marL="354013" indent="-265113"/>
            <a:r>
              <a:rPr lang="en-US" dirty="0"/>
              <a:t>Causes of accidents </a:t>
            </a:r>
          </a:p>
          <a:p>
            <a:pPr marL="354013" indent="-265113"/>
            <a:r>
              <a:rPr lang="en-US" dirty="0"/>
              <a:t>Strategies to prevent accidents</a:t>
            </a:r>
          </a:p>
          <a:p>
            <a:pPr marL="354013" indent="-265113"/>
            <a:r>
              <a:rPr lang="en-US" dirty="0"/>
              <a:t>Other workplace health hazards</a:t>
            </a:r>
          </a:p>
          <a:p>
            <a:pPr marL="354013" indent="-265113"/>
            <a:r>
              <a:rPr lang="en-US" dirty="0"/>
              <a:t>Managing security risks</a:t>
            </a:r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Week ten </a:t>
            </a:r>
            <a:r>
              <a:rPr lang="en-US" dirty="0"/>
              <a:t>agenda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Costs (pecuniary and non-pecuniary) of neglecting health and safety</a:t>
            </a:r>
          </a:p>
          <a:p>
            <a:pPr marL="354013" indent="-265113"/>
            <a:r>
              <a:rPr lang="en-US" dirty="0"/>
              <a:t>The role of senior management in promoting a culture of safety</a:t>
            </a:r>
          </a:p>
          <a:p>
            <a:pPr marL="354013" indent="-265113"/>
            <a:r>
              <a:rPr lang="en-US" dirty="0"/>
              <a:t>What should be checked during safety inspections?</a:t>
            </a:r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Introduction to workplace safety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What are the major causes of accidents?</a:t>
            </a:r>
          </a:p>
          <a:p>
            <a:pPr marL="633413" indent="-279400"/>
            <a:r>
              <a:rPr lang="en-US" dirty="0"/>
              <a:t>1. Chance occurrences</a:t>
            </a:r>
          </a:p>
          <a:p>
            <a:pPr marL="633413" indent="-279400"/>
            <a:r>
              <a:rPr lang="en-US" dirty="0"/>
              <a:t>2. Unsafe conditions</a:t>
            </a:r>
          </a:p>
          <a:p>
            <a:pPr marL="633413" indent="-279400"/>
            <a:r>
              <a:rPr lang="en-US" dirty="0"/>
              <a:t>3. Unsafe acts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Causes of accidents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82923D0-CA60-4E9D-9CEF-A41DC80AF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Take a proactive stance on safety.</a:t>
            </a:r>
          </a:p>
          <a:p>
            <a:r>
              <a:rPr lang="en-US" dirty="0"/>
              <a:t>Use checklists to guide safety inspections.</a:t>
            </a:r>
          </a:p>
          <a:p>
            <a:r>
              <a:rPr lang="en-US" dirty="0"/>
              <a:t>Ensure that employees use personal protective equipment.</a:t>
            </a:r>
          </a:p>
          <a:p>
            <a:pPr marL="633413" indent="-279400"/>
            <a:r>
              <a:rPr lang="en-US" dirty="0"/>
              <a:t>Practical challenges</a:t>
            </a:r>
          </a:p>
          <a:p>
            <a:pPr marL="354013" indent="-265113"/>
            <a:r>
              <a:rPr lang="en-US" dirty="0"/>
              <a:t>Address specific needs of vulnerable workers.</a:t>
            </a:r>
          </a:p>
          <a:p>
            <a:pPr marL="354013" indent="-265113"/>
            <a:r>
              <a:rPr lang="en-US" dirty="0"/>
              <a:t>A holistic approach to reduce unsafe acts at work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04C4E9-098B-412C-A5B8-F11758F2D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E2D77F4-DCA1-45D1-B1F4-2C9385DE2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Strategies to prevent accidents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037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Hazard recognition, evaluation and control</a:t>
            </a:r>
          </a:p>
          <a:p>
            <a:pPr marL="354013" indent="-265113"/>
            <a:r>
              <a:rPr lang="en-US" dirty="0"/>
              <a:t>Why are temporary workers at higher risk?</a:t>
            </a:r>
          </a:p>
          <a:p>
            <a:pPr marL="354013" indent="-265113"/>
            <a:r>
              <a:rPr lang="en-US" dirty="0"/>
              <a:t>Chemical/industrial hazards</a:t>
            </a:r>
          </a:p>
          <a:p>
            <a:pPr marL="354013" indent="-265113"/>
            <a:r>
              <a:rPr lang="en-US" dirty="0"/>
              <a:t>Substance abuse</a:t>
            </a:r>
          </a:p>
          <a:p>
            <a:pPr marL="354013" indent="-265113"/>
            <a:r>
              <a:rPr lang="en-US" dirty="0"/>
              <a:t>Mental health: stress/burnout/depression</a:t>
            </a:r>
          </a:p>
          <a:p>
            <a:pPr marL="633413" indent="-279400"/>
            <a:r>
              <a:rPr lang="en-US" dirty="0"/>
              <a:t>Employee assistance programs</a:t>
            </a:r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Managing health hazards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E0BADE4-3AE1-43D8-AEE9-C4063794DA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enterprise risk management?</a:t>
            </a:r>
          </a:p>
          <a:p>
            <a:pPr marL="633413" indent="-279400"/>
            <a:r>
              <a:rPr lang="en-US" dirty="0"/>
              <a:t>Types of risk</a:t>
            </a:r>
          </a:p>
          <a:p>
            <a:r>
              <a:rPr lang="en-US"/>
              <a:t>Violence prevention</a:t>
            </a:r>
            <a:endParaRPr lang="en-US" dirty="0"/>
          </a:p>
          <a:p>
            <a:pPr marL="633413" indent="-279400"/>
            <a:r>
              <a:rPr lang="en-US" dirty="0"/>
              <a:t>Screening at the HR selection stage</a:t>
            </a:r>
          </a:p>
          <a:p>
            <a:pPr marL="633413" indent="-279400"/>
            <a:r>
              <a:rPr lang="en-US" dirty="0"/>
              <a:t>High-risk situations, e.g. termination interviews</a:t>
            </a:r>
          </a:p>
          <a:p>
            <a:r>
              <a:rPr lang="en-US" dirty="0"/>
              <a:t>Securing a facility</a:t>
            </a:r>
          </a:p>
          <a:p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9FBF978-0D8C-4428-A7C7-4324A9D65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7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06E7C02-97F1-4D01-AF7C-C1375AEAB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Managing security risks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772444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6153</TotalTime>
  <Words>229</Words>
  <Application>Microsoft Office PowerPoint</Application>
  <PresentationFormat>On-screen Show (4:3)</PresentationFormat>
  <Paragraphs>48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Lucida Sans Unicode</vt:lpstr>
      <vt:lpstr>Verdana</vt:lpstr>
      <vt:lpstr>Wingdings 2</vt:lpstr>
      <vt:lpstr>Wingdings 3</vt:lpstr>
      <vt:lpstr>Concourse</vt:lpstr>
      <vt:lpstr>MN210 Introduction to Human Resource Management</vt:lpstr>
      <vt:lpstr>Week ten agenda   </vt:lpstr>
      <vt:lpstr>Introduction to workplace safety</vt:lpstr>
      <vt:lpstr>Causes of accidents</vt:lpstr>
      <vt:lpstr>Strategies to prevent accidents</vt:lpstr>
      <vt:lpstr>Managing health hazards</vt:lpstr>
      <vt:lpstr>Managing security risks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107</cp:revision>
  <dcterms:created xsi:type="dcterms:W3CDTF">2015-12-07T01:55:23Z</dcterms:created>
  <dcterms:modified xsi:type="dcterms:W3CDTF">2022-05-01T05:52:12Z</dcterms:modified>
</cp:coreProperties>
</file>