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6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Employee Relations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Introduction to employee relations</a:t>
            </a:r>
          </a:p>
          <a:p>
            <a:pPr marL="354013" indent="-265113"/>
            <a:r>
              <a:rPr lang="en-US" dirty="0"/>
              <a:t>Employee relations programs</a:t>
            </a:r>
          </a:p>
          <a:p>
            <a:pPr marL="354013" indent="-265113"/>
            <a:r>
              <a:rPr lang="en-US" dirty="0"/>
              <a:t>Ethical context of employee relations</a:t>
            </a:r>
          </a:p>
          <a:p>
            <a:pPr marL="354013" indent="-265113"/>
            <a:r>
              <a:rPr lang="en-US"/>
              <a:t>Employee </a:t>
            </a:r>
            <a:r>
              <a:rPr lang="en-US" smtClean="0"/>
              <a:t>discipline</a:t>
            </a:r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nine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Definition</a:t>
            </a:r>
          </a:p>
          <a:p>
            <a:pPr marL="354013" indent="-265113"/>
            <a:r>
              <a:rPr lang="en-US" dirty="0"/>
              <a:t>Ensuring fair treatment</a:t>
            </a:r>
          </a:p>
          <a:p>
            <a:pPr marL="633413" indent="-279400"/>
            <a:r>
              <a:rPr lang="en-US" dirty="0"/>
              <a:t>Anti-bullying measures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employee relations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Communication programs</a:t>
            </a:r>
          </a:p>
          <a:p>
            <a:pPr marL="354013" indent="-265113"/>
            <a:r>
              <a:rPr lang="en-US" dirty="0"/>
              <a:t>Employee recognition programs</a:t>
            </a:r>
          </a:p>
          <a:p>
            <a:pPr marL="354013" indent="-265113"/>
            <a:r>
              <a:rPr lang="en-US" dirty="0"/>
              <a:t>Employee involvement programs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Employee relations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ethics affect employee relations?</a:t>
            </a:r>
          </a:p>
          <a:p>
            <a:pPr marL="633413" indent="-279400"/>
            <a:r>
              <a:rPr lang="en-US" dirty="0"/>
              <a:t>Examples</a:t>
            </a:r>
          </a:p>
          <a:p>
            <a:pPr marL="354013" indent="-265113"/>
            <a:r>
              <a:rPr lang="en-US" dirty="0"/>
              <a:t>What leads to unethical behavior at work?</a:t>
            </a:r>
          </a:p>
          <a:p>
            <a:pPr marL="633413" indent="-279400"/>
            <a:r>
              <a:rPr lang="en-US" dirty="0"/>
              <a:t>Character and organizational culture</a:t>
            </a:r>
          </a:p>
          <a:p>
            <a:pPr marL="354013" indent="-265113"/>
            <a:r>
              <a:rPr lang="en-US" dirty="0"/>
              <a:t>What can managers do to encourage an ethical culture in the workplace?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context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The aim of discipline?</a:t>
            </a:r>
          </a:p>
          <a:p>
            <a:pPr marL="354013" indent="-265113"/>
            <a:r>
              <a:rPr lang="en-US" dirty="0"/>
              <a:t>A fair disciplinary process</a:t>
            </a:r>
          </a:p>
          <a:p>
            <a:pPr marL="633413" indent="-279400"/>
            <a:r>
              <a:rPr lang="en-US" dirty="0"/>
              <a:t>Reasons to avoid </a:t>
            </a:r>
            <a:r>
              <a:rPr lang="en-US" i="1" dirty="0"/>
              <a:t>arbitrary</a:t>
            </a:r>
            <a:r>
              <a:rPr lang="en-US" dirty="0"/>
              <a:t> discipline</a:t>
            </a:r>
          </a:p>
          <a:p>
            <a:pPr marL="354013" indent="-265113"/>
            <a:r>
              <a:rPr lang="en-US" dirty="0"/>
              <a:t>Does discipline necessarily involve punishment?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Employee discipline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4666</TotalTime>
  <Words>128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nine agenda   </vt:lpstr>
      <vt:lpstr>Introduction to employee relations</vt:lpstr>
      <vt:lpstr>Employee relations programs</vt:lpstr>
      <vt:lpstr>Ethical context</vt:lpstr>
      <vt:lpstr>Employee discipline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102</cp:revision>
  <dcterms:created xsi:type="dcterms:W3CDTF">2015-12-07T01:55:23Z</dcterms:created>
  <dcterms:modified xsi:type="dcterms:W3CDTF">2022-04-26T01:03:55Z</dcterms:modified>
</cp:coreProperties>
</file>