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56" r:id="rId2"/>
    <p:sldId id="257" r:id="rId3"/>
    <p:sldId id="286" r:id="rId4"/>
    <p:sldId id="289" r:id="rId5"/>
    <p:sldId id="296" r:id="rId6"/>
    <p:sldId id="29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109" d="100"/>
          <a:sy n="109" d="100"/>
        </p:scale>
        <p:origin x="165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2D31A-2E9A-400A-BFFB-AB1A495FEE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4/26/2022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4/26/2022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4/26/2022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4/26/2022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4/26/2022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Introduction to Human Resource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Employee Relations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endParaRPr lang="en-US" dirty="0"/>
          </a:p>
          <a:p>
            <a:pPr marL="354013" indent="-265113"/>
            <a:r>
              <a:rPr lang="en-US" dirty="0"/>
              <a:t>Introduction to employee relations</a:t>
            </a:r>
          </a:p>
          <a:p>
            <a:pPr marL="354013" indent="-265113"/>
            <a:r>
              <a:rPr lang="en-US" dirty="0"/>
              <a:t>Employee relations programs</a:t>
            </a:r>
          </a:p>
          <a:p>
            <a:pPr marL="354013" indent="-265113"/>
            <a:r>
              <a:rPr lang="en-US" dirty="0"/>
              <a:t>Ethical context of employee relations</a:t>
            </a:r>
          </a:p>
          <a:p>
            <a:pPr marL="354013" indent="-265113"/>
            <a:r>
              <a:rPr lang="en-US"/>
              <a:t>Employee </a:t>
            </a:r>
            <a:r>
              <a:rPr lang="en-US" smtClean="0"/>
              <a:t>discipline</a:t>
            </a:r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nine </a:t>
            </a:r>
            <a:r>
              <a:rPr lang="en-US" dirty="0"/>
              <a:t>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Definition</a:t>
            </a:r>
          </a:p>
          <a:p>
            <a:pPr marL="354013" indent="-265113"/>
            <a:r>
              <a:rPr lang="en-US" dirty="0"/>
              <a:t>Ensuring fair treatment</a:t>
            </a:r>
          </a:p>
          <a:p>
            <a:pPr marL="633413" indent="-279400"/>
            <a:r>
              <a:rPr lang="en-US" dirty="0"/>
              <a:t>Anti-bullying measures</a:t>
            </a:r>
          </a:p>
          <a:p>
            <a:pPr marL="633413" indent="-27940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Introduction to employee relations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Communication programs</a:t>
            </a:r>
          </a:p>
          <a:p>
            <a:pPr marL="354013" indent="-265113"/>
            <a:r>
              <a:rPr lang="en-US" dirty="0"/>
              <a:t>Employee recognition programs</a:t>
            </a:r>
          </a:p>
          <a:p>
            <a:pPr marL="354013" indent="-265113"/>
            <a:r>
              <a:rPr lang="en-US" dirty="0"/>
              <a:t>Employee involvement programs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Employee relations programs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ethics affect employee relations?</a:t>
            </a:r>
          </a:p>
          <a:p>
            <a:pPr marL="633413" indent="-279400"/>
            <a:r>
              <a:rPr lang="en-US" dirty="0"/>
              <a:t>Examples</a:t>
            </a:r>
          </a:p>
          <a:p>
            <a:pPr marL="354013" indent="-265113"/>
            <a:r>
              <a:rPr lang="en-US" dirty="0"/>
              <a:t>What leads to unethical behavior at work?</a:t>
            </a:r>
          </a:p>
          <a:p>
            <a:pPr marL="633413" indent="-279400"/>
            <a:r>
              <a:rPr lang="en-US" dirty="0"/>
              <a:t>Character and organizational culture</a:t>
            </a:r>
          </a:p>
          <a:p>
            <a:pPr marL="354013" indent="-265113"/>
            <a:r>
              <a:rPr lang="en-US" dirty="0"/>
              <a:t>What can managers do to encourage an ethical culture in the workplace?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Ethical context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The aim of discipline?</a:t>
            </a:r>
          </a:p>
          <a:p>
            <a:pPr marL="354013" indent="-265113"/>
            <a:r>
              <a:rPr lang="en-US" dirty="0"/>
              <a:t>A fair disciplinary process</a:t>
            </a:r>
          </a:p>
          <a:p>
            <a:pPr marL="633413" indent="-279400"/>
            <a:r>
              <a:rPr lang="en-US" dirty="0"/>
              <a:t>Reasons to avoid </a:t>
            </a:r>
            <a:r>
              <a:rPr lang="en-US" i="1" dirty="0"/>
              <a:t>arbitrary</a:t>
            </a:r>
            <a:r>
              <a:rPr lang="en-US" dirty="0"/>
              <a:t> discipline</a:t>
            </a:r>
          </a:p>
          <a:p>
            <a:pPr marL="354013" indent="-265113"/>
            <a:r>
              <a:rPr lang="en-US" dirty="0"/>
              <a:t>Does discipline necessarily involve punishment?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Employee discipline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4666</TotalTime>
  <Words>128</Words>
  <Application>Microsoft Office PowerPoint</Application>
  <PresentationFormat>On-screen Show (4:3)</PresentationFormat>
  <Paragraphs>35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MN210 Introduction to Human Resource Management</vt:lpstr>
      <vt:lpstr>Week nine agenda   </vt:lpstr>
      <vt:lpstr>Introduction to employee relations</vt:lpstr>
      <vt:lpstr>Employee relations programs</vt:lpstr>
      <vt:lpstr>Ethical context</vt:lpstr>
      <vt:lpstr>Employee discipline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user</cp:lastModifiedBy>
  <cp:revision>102</cp:revision>
  <dcterms:created xsi:type="dcterms:W3CDTF">2015-12-07T01:55:23Z</dcterms:created>
  <dcterms:modified xsi:type="dcterms:W3CDTF">2022-04-26T01:03:55Z</dcterms:modified>
</cp:coreProperties>
</file>