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7" r:id="rId3"/>
    <p:sldId id="286" r:id="rId4"/>
    <p:sldId id="297" r:id="rId5"/>
    <p:sldId id="298" r:id="rId6"/>
    <p:sldId id="296" r:id="rId7"/>
    <p:sldId id="29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4/17/2022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4/17/2022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Compensation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Introduction to calculating rates of pay </a:t>
            </a:r>
          </a:p>
          <a:p>
            <a:pPr marL="354013" indent="-265113"/>
            <a:r>
              <a:rPr lang="en-US" dirty="0"/>
              <a:t>Job evaluation</a:t>
            </a:r>
          </a:p>
          <a:p>
            <a:pPr marL="354013" indent="-265113"/>
            <a:r>
              <a:rPr lang="en-US" dirty="0"/>
              <a:t>Creating a pay plan</a:t>
            </a:r>
          </a:p>
          <a:p>
            <a:pPr marL="354013" indent="-265113"/>
            <a:r>
              <a:rPr lang="en-US" dirty="0"/>
              <a:t>Compensating managers &amp; professionals</a:t>
            </a:r>
          </a:p>
          <a:p>
            <a:pPr marL="354013" indent="-265113"/>
            <a:r>
              <a:rPr lang="en-US" dirty="0"/>
              <a:t>Contemporary trends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eight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Methods of setting pay</a:t>
            </a:r>
          </a:p>
          <a:p>
            <a:pPr marL="354013" indent="-265113"/>
            <a:r>
              <a:rPr lang="en-US" dirty="0"/>
              <a:t>Equity/fairness considerations</a:t>
            </a:r>
          </a:p>
          <a:p>
            <a:pPr marL="633413" indent="-279400"/>
            <a:r>
              <a:rPr lang="en-US" dirty="0"/>
              <a:t>Various dimensions of equity</a:t>
            </a:r>
          </a:p>
          <a:p>
            <a:pPr marL="354013" indent="-265113"/>
            <a:r>
              <a:rPr lang="en-US" dirty="0"/>
              <a:t>Aligning reward with strategy: pay policies</a:t>
            </a:r>
          </a:p>
          <a:p>
            <a:pPr marL="633413" indent="-279400"/>
            <a:r>
              <a:rPr lang="en-US" dirty="0"/>
              <a:t>Elements of a compensation policy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Determining pay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930810-22AD-48F2-95AB-455B65FF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compensable factors?</a:t>
            </a:r>
          </a:p>
          <a:p>
            <a:r>
              <a:rPr lang="en-US" dirty="0"/>
              <a:t>The evaluation process</a:t>
            </a:r>
          </a:p>
          <a:p>
            <a:r>
              <a:rPr lang="en-US" dirty="0"/>
              <a:t>Methods of evaluation</a:t>
            </a:r>
          </a:p>
          <a:p>
            <a:pPr marL="109728" indent="0">
              <a:buNone/>
            </a:pP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CF02B1-9FCC-4D99-9ED4-A5FEC64D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A627AF-3BDE-42A4-A904-47C3AE35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evaluation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110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543BC-2EE6-4E21-BB0F-2095AD1AF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evaluation → internal equity</a:t>
            </a:r>
          </a:p>
          <a:p>
            <a:r>
              <a:rPr lang="en-US" dirty="0"/>
              <a:t>What about external equity?</a:t>
            </a:r>
          </a:p>
          <a:p>
            <a:r>
              <a:rPr lang="en-US" dirty="0"/>
              <a:t>Steps in creating an equitable and market-competitive pay plan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E72DC1-3800-46B9-9276-59BF0671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5B9FF2-C721-45D7-A1D0-1C2B77AF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pay plan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788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evaluation vs. market survey</a:t>
            </a:r>
          </a:p>
          <a:p>
            <a:pPr marL="633413" indent="-279400"/>
            <a:r>
              <a:rPr lang="en-US" dirty="0"/>
              <a:t>Which is more important in this context?</a:t>
            </a:r>
          </a:p>
          <a:p>
            <a:r>
              <a:rPr lang="en-US" dirty="0"/>
              <a:t>Structuring executive pay</a:t>
            </a:r>
          </a:p>
          <a:p>
            <a:pPr marL="633413" indent="-279400"/>
            <a:r>
              <a:rPr lang="en-US" dirty="0"/>
              <a:t>Pay for performance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Managers </a:t>
            </a:r>
            <a:r>
              <a:rPr lang="en-US"/>
              <a:t>&amp; professionals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the rationale for</a:t>
            </a:r>
          </a:p>
          <a:p>
            <a:pPr marL="633413" indent="-279400"/>
            <a:r>
              <a:rPr lang="en-US" dirty="0"/>
              <a:t>competency-based pay?</a:t>
            </a:r>
          </a:p>
          <a:p>
            <a:pPr marL="633413" indent="-279400"/>
            <a:r>
              <a:rPr lang="en-US" dirty="0" err="1"/>
              <a:t>broadbanding</a:t>
            </a:r>
            <a:r>
              <a:rPr lang="en-US" dirty="0"/>
              <a:t>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Contemporary trends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6822</TotalTime>
  <Words>155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eight agenda   </vt:lpstr>
      <vt:lpstr>Determining pay rates</vt:lpstr>
      <vt:lpstr>Job evaluation</vt:lpstr>
      <vt:lpstr>Creating a pay plan</vt:lpstr>
      <vt:lpstr>Managers &amp; professionals</vt:lpstr>
      <vt:lpstr>Contemporary trends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104</cp:revision>
  <dcterms:created xsi:type="dcterms:W3CDTF">2015-12-07T01:55:23Z</dcterms:created>
  <dcterms:modified xsi:type="dcterms:W3CDTF">2022-04-18T05:38:15Z</dcterms:modified>
</cp:coreProperties>
</file>