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7" r:id="rId3"/>
    <p:sldId id="286" r:id="rId4"/>
    <p:sldId id="289" r:id="rId5"/>
    <p:sldId id="296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4/4/2022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4/4/2022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Introduction to Human Resource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Managing Careers and Retention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/>
              <a:t>Career </a:t>
            </a:r>
            <a:r>
              <a:rPr lang="en-US" dirty="0"/>
              <a:t>management</a:t>
            </a:r>
          </a:p>
          <a:p>
            <a:pPr marL="354013" indent="-265113"/>
            <a:r>
              <a:rPr lang="en-US" dirty="0"/>
              <a:t>Retention/reducing turnover</a:t>
            </a:r>
          </a:p>
          <a:p>
            <a:pPr marL="354013" indent="-265113"/>
            <a:r>
              <a:rPr lang="en-US" dirty="0"/>
              <a:t>Employee life cycle</a:t>
            </a:r>
          </a:p>
          <a:p>
            <a:pPr marL="354013" indent="-265113"/>
            <a:r>
              <a:rPr lang="en-US" dirty="0"/>
              <a:t>Managing dismissals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six agenda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Career management: respective roles of employee and employer</a:t>
            </a:r>
          </a:p>
          <a:p>
            <a:pPr marL="354013" indent="-265113"/>
            <a:r>
              <a:rPr lang="en-US" dirty="0"/>
              <a:t>Mentoring and coaching</a:t>
            </a:r>
          </a:p>
          <a:p>
            <a:pPr marL="354013" indent="-265113"/>
            <a:r>
              <a:rPr lang="en-US" dirty="0"/>
              <a:t>Basic occupational orientations</a:t>
            </a:r>
          </a:p>
          <a:p>
            <a:pPr marL="354013" indent="-265113"/>
            <a:r>
              <a:rPr lang="en-US" dirty="0"/>
              <a:t>Anchoring values that influence career choices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Career 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Why is turnover so costly?</a:t>
            </a:r>
          </a:p>
          <a:p>
            <a:pPr marL="354013" indent="-265113"/>
            <a:r>
              <a:rPr lang="en-US" dirty="0"/>
              <a:t>Common reasons for voluntary turnover</a:t>
            </a:r>
          </a:p>
          <a:p>
            <a:pPr marL="633413" indent="-279400"/>
            <a:r>
              <a:rPr lang="en-US" dirty="0"/>
              <a:t>1. Pay</a:t>
            </a:r>
          </a:p>
          <a:p>
            <a:pPr marL="633413" indent="-279400"/>
            <a:r>
              <a:rPr lang="en-US" dirty="0"/>
              <a:t>2. Promotion opportunities</a:t>
            </a:r>
          </a:p>
          <a:p>
            <a:pPr marL="633413" indent="-279400"/>
            <a:r>
              <a:rPr lang="en-US" dirty="0"/>
              <a:t>3. Work-life balance</a:t>
            </a:r>
          </a:p>
          <a:p>
            <a:pPr marL="633413" indent="-279400"/>
            <a:r>
              <a:rPr lang="en-US" dirty="0"/>
              <a:t>4. Career development</a:t>
            </a:r>
          </a:p>
          <a:p>
            <a:pPr marL="633413" indent="-27940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Retention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923D0-CA60-4E9D-9CEF-A41DC80AF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turnover</a:t>
            </a:r>
          </a:p>
          <a:p>
            <a:pPr marL="633413" indent="-279400"/>
            <a:r>
              <a:rPr lang="en-US" dirty="0"/>
              <a:t>A retention plan requires holistic analysis of an organization’s approach to HRM. Why?</a:t>
            </a:r>
            <a:endParaRPr lang="en-AU" dirty="0"/>
          </a:p>
          <a:p>
            <a:pPr marL="354013" indent="-265113"/>
            <a:r>
              <a:rPr lang="en-US" dirty="0"/>
              <a:t>A related challenge: job withdrawal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04C4E9-098B-412C-A5B8-F11758F2D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E2D77F4-DCA1-45D1-B1F4-2C9385DE2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3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Promotion</a:t>
            </a:r>
          </a:p>
          <a:p>
            <a:pPr marL="633413" indent="-279400"/>
            <a:r>
              <a:rPr lang="en-US" dirty="0"/>
              <a:t>Key policy decisions</a:t>
            </a:r>
          </a:p>
          <a:p>
            <a:pPr marL="354013" indent="-265113"/>
            <a:r>
              <a:rPr lang="en-US" dirty="0"/>
              <a:t>Transfer</a:t>
            </a:r>
          </a:p>
          <a:p>
            <a:pPr marL="354013" indent="-265113"/>
            <a:r>
              <a:rPr lang="en-US" dirty="0"/>
              <a:t>Retirement</a:t>
            </a:r>
          </a:p>
          <a:p>
            <a:pPr marL="633413" indent="-279400"/>
            <a:r>
              <a:rPr lang="en-US" dirty="0"/>
              <a:t>Retaining workers beyond the usual retirement 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Employee life 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Common reasons for dismissal</a:t>
            </a:r>
          </a:p>
          <a:p>
            <a:pPr marL="354013" indent="-265113"/>
            <a:r>
              <a:rPr lang="en-US" dirty="0"/>
              <a:t>Ensuring procedural fairness</a:t>
            </a:r>
          </a:p>
          <a:p>
            <a:pPr marL="354013" indent="-265113"/>
            <a:r>
              <a:rPr lang="en-US" dirty="0"/>
              <a:t>Guidelines for termination interviews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Managing dismissals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4496</TotalTime>
  <Words>156</Words>
  <Application>Microsoft Office PowerPoint</Application>
  <PresentationFormat>On-screen Show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MN210 Introduction to Human Resource Management</vt:lpstr>
      <vt:lpstr>Week six agenda   </vt:lpstr>
      <vt:lpstr>Career management</vt:lpstr>
      <vt:lpstr>Retention</vt:lpstr>
      <vt:lpstr>Retention</vt:lpstr>
      <vt:lpstr>Employee life cycle</vt:lpstr>
      <vt:lpstr>Managing dismissals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92</cp:revision>
  <dcterms:created xsi:type="dcterms:W3CDTF">2015-12-07T01:55:23Z</dcterms:created>
  <dcterms:modified xsi:type="dcterms:W3CDTF">2022-04-04T11:02:47Z</dcterms:modified>
</cp:coreProperties>
</file>