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notesMasterIdLst>
    <p:notesMasterId r:id="rId8"/>
  </p:notesMasterIdLst>
  <p:sldIdLst>
    <p:sldId id="294" r:id="rId2"/>
    <p:sldId id="257" r:id="rId3"/>
    <p:sldId id="286" r:id="rId4"/>
    <p:sldId id="297" r:id="rId5"/>
    <p:sldId id="298" r:id="rId6"/>
    <p:sldId id="299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108" d="100"/>
          <a:sy n="108" d="100"/>
        </p:scale>
        <p:origin x="171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9/19/2024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9DF7C-ED53-4834-9003-775B5B9FB3BC}" type="datetime1">
              <a:rPr lang="en-US" smtClean="0"/>
              <a:t>9/19/2024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066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9/19/2024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24514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9/19/2024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711582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9/19/2024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56107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9/19/2024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6817642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9/19/2024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832441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9/19/2024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3508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9/19/2024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9/19/2024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926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9/19/2024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054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9/19/2024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167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9/19/2024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488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9/19/2024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551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9/19/2024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383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1AA-34C5-4B43-BA0F-3CE2919D8C91}" type="datetime1">
              <a:rPr lang="en-US" smtClean="0"/>
              <a:t>9/19/2024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227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D96D-11F6-4C60-A1D7-07572016E6D9}" type="datetime1">
              <a:rPr lang="en-US" smtClean="0"/>
              <a:t>9/19/2024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870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A29E4-1ACE-4876-A5AC-37AF08B74F15}" type="datetime1">
              <a:rPr lang="en-US" smtClean="0"/>
              <a:t>9/19/2024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808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Chapter 11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05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Week eight outcomes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By the end of today’s class, you should be able to:</a:t>
            </a:r>
          </a:p>
          <a:p>
            <a:pPr marL="633413" indent="-279400"/>
            <a:r>
              <a:rPr lang="en-US" dirty="0"/>
              <a:t>Describe adjustments to facilitate recruitment of job seekers or ex-offenders as volunteers </a:t>
            </a:r>
          </a:p>
          <a:p>
            <a:pPr marL="633413" indent="-279400"/>
            <a:r>
              <a:rPr lang="en-US" dirty="0"/>
              <a:t>Explain how to achieve win-win outcomes for employer-sponsored volunteers</a:t>
            </a:r>
          </a:p>
          <a:p>
            <a:pPr marL="633413" indent="-279400"/>
            <a:r>
              <a:rPr lang="en-US" dirty="0"/>
              <a:t>Identify potential complications of allowing paid staff to volunteer in the NFP that employs them</a:t>
            </a:r>
          </a:p>
          <a:p>
            <a:pPr marL="354013" indent="-26511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Job seekers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Pros and cons of participation</a:t>
            </a:r>
          </a:p>
          <a:p>
            <a:pPr marL="354013" indent="-265113"/>
            <a:r>
              <a:rPr lang="en-US" dirty="0"/>
              <a:t>Recruitment</a:t>
            </a:r>
          </a:p>
          <a:p>
            <a:pPr marL="354013" indent="-265113"/>
            <a:r>
              <a:rPr lang="en-US" dirty="0"/>
              <a:t>Screening</a:t>
            </a:r>
          </a:p>
          <a:p>
            <a:pPr marL="354013" indent="-265113"/>
            <a:r>
              <a:rPr lang="en-US" dirty="0"/>
              <a:t>Training</a:t>
            </a:r>
          </a:p>
          <a:p>
            <a:pPr marL="354013" indent="-265113"/>
            <a:r>
              <a:rPr lang="en-US" dirty="0"/>
              <a:t>Supervising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A627AF-3BDE-42A4-A904-47C3AE354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Ex-offenders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0930810-22AD-48F2-95AB-455B65FFBE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Pros and cons of participation</a:t>
            </a:r>
          </a:p>
          <a:p>
            <a:r>
              <a:rPr lang="en-US" dirty="0"/>
              <a:t>Motivating factors</a:t>
            </a:r>
          </a:p>
          <a:p>
            <a:r>
              <a:rPr lang="en-US" dirty="0"/>
              <a:t>Risk management</a:t>
            </a:r>
          </a:p>
          <a:p>
            <a:endParaRPr lang="en-US" dirty="0"/>
          </a:p>
          <a:p>
            <a:pPr marL="88900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CF02B1-9FCC-4D99-9ED4-A5FEC64D4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107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45B9FF2-C721-45D7-A1D0-1C2B77AF3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 bono volunteers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2543BC-2EE6-4E21-BB0F-2095AD1AF3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volunteers are supported by an employer -</a:t>
            </a:r>
          </a:p>
          <a:p>
            <a:pPr marL="633413" indent="-279400"/>
            <a:r>
              <a:rPr lang="en-US" dirty="0"/>
              <a:t>What benefits does volunteering provide to the </a:t>
            </a:r>
            <a:r>
              <a:rPr lang="en-US" i="1" dirty="0"/>
              <a:t>employer</a:t>
            </a:r>
            <a:r>
              <a:rPr lang="en-US" dirty="0"/>
              <a:t>?</a:t>
            </a:r>
          </a:p>
          <a:p>
            <a:pPr marL="633413" indent="-279400"/>
            <a:r>
              <a:rPr lang="en-US" dirty="0"/>
              <a:t>What benefits does volunteering provide to the </a:t>
            </a:r>
            <a:r>
              <a:rPr lang="en-US" i="1" dirty="0"/>
              <a:t>employee</a:t>
            </a:r>
            <a:r>
              <a:rPr lang="en-US" dirty="0"/>
              <a:t>?</a:t>
            </a:r>
          </a:p>
          <a:p>
            <a:pPr marL="633413" indent="-279400"/>
            <a:r>
              <a:rPr lang="en-AU" dirty="0"/>
              <a:t>Role preferences</a:t>
            </a:r>
          </a:p>
          <a:p>
            <a:pPr marL="633413" indent="-279400"/>
            <a:r>
              <a:rPr lang="en-AU" dirty="0"/>
              <a:t>Success in this area depends on building a strong relationship between the NFP and the CSR staff of the volunteers’ employer.</a:t>
            </a:r>
          </a:p>
          <a:p>
            <a:pPr marL="633413" indent="-279400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E72DC1-3800-46B9-9276-59BF06710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887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8CD250-67FD-9ECD-D008-8FDF5A59E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 bono volunteers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3BEC867-18D7-6C15-DC6D-EA62BC17E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paid staff of an NFP offer to volunteer</a:t>
            </a:r>
          </a:p>
          <a:p>
            <a:pPr marL="633413" indent="-279400"/>
            <a:r>
              <a:rPr lang="en-US" dirty="0"/>
              <a:t>Conflicts of interest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49B106-2ACB-2C99-34F4-EBC0D022F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90739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6972</TotalTime>
  <Words>176</Words>
  <Application>Microsoft Office PowerPoint</Application>
  <PresentationFormat>On-screen Show (4:3)</PresentationFormat>
  <Paragraphs>36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Lucida Sans Unicode</vt:lpstr>
      <vt:lpstr>Trebuchet MS</vt:lpstr>
      <vt:lpstr>Wingdings 3</vt:lpstr>
      <vt:lpstr>Facet</vt:lpstr>
      <vt:lpstr>MN312 Working with Volunteers</vt:lpstr>
      <vt:lpstr>Week eight outcomes   </vt:lpstr>
      <vt:lpstr>Job seekers</vt:lpstr>
      <vt:lpstr>Ex-offenders</vt:lpstr>
      <vt:lpstr>Pro bono volunteers</vt:lpstr>
      <vt:lpstr>Pro bono volunteers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user</cp:lastModifiedBy>
  <cp:revision>122</cp:revision>
  <dcterms:created xsi:type="dcterms:W3CDTF">2015-12-07T01:55:23Z</dcterms:created>
  <dcterms:modified xsi:type="dcterms:W3CDTF">2024-09-19T06:06:25Z</dcterms:modified>
</cp:coreProperties>
</file>