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5" r:id="rId7"/>
    <p:sldId id="29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67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28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427488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6319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7540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855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53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8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2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7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0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4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6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6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0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3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3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Recognise potential conflicts between the needs of volunteers, NFPs and beneficiaries</a:t>
            </a:r>
          </a:p>
          <a:p>
            <a:pPr marL="633413" indent="-279400"/>
            <a:r>
              <a:rPr lang="en-AU" dirty="0"/>
              <a:t>Describe different levels of volunteer authority</a:t>
            </a:r>
          </a:p>
          <a:p>
            <a:pPr marL="633413" indent="-279400"/>
            <a:r>
              <a:rPr lang="en-AU" dirty="0"/>
              <a:t>Explain how to create a supportive environment for volunteers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8890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volunteers: an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Two balancing acts in managing volunteers</a:t>
            </a:r>
          </a:p>
          <a:p>
            <a:pPr marL="354013" indent="-265113"/>
            <a:r>
              <a:rPr lang="en-US" dirty="0"/>
              <a:t>Three overlapping circles - needs of volunteers, beneficiaries and the NFP</a:t>
            </a:r>
          </a:p>
          <a:p>
            <a:pPr marL="627063" indent="-268288"/>
            <a:r>
              <a:rPr lang="en-US" dirty="0"/>
              <a:t>Overlap 1 - Goldilocks zone</a:t>
            </a:r>
          </a:p>
          <a:p>
            <a:pPr marL="627063" indent="-268288"/>
            <a:r>
              <a:rPr lang="en-US" dirty="0"/>
              <a:t>Overlap 2 - roles that do not involve direct contact with beneficiaries</a:t>
            </a:r>
          </a:p>
          <a:p>
            <a:pPr marL="627063" indent="-268288"/>
            <a:r>
              <a:rPr lang="en-US" dirty="0"/>
              <a:t>Overlap 3 - opportunity to create new roles</a:t>
            </a:r>
          </a:p>
          <a:p>
            <a:pPr marL="627063" indent="-268288"/>
            <a:r>
              <a:rPr lang="en-US" dirty="0"/>
              <a:t>Overlap 4 - managing the ‘danger zone’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managing volunteers is different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Managing volunteers vs paid staff</a:t>
            </a:r>
          </a:p>
          <a:p>
            <a:pPr marL="354013" indent="-265113"/>
            <a:r>
              <a:rPr lang="en-US" dirty="0"/>
              <a:t>Perils of micromanagement</a:t>
            </a:r>
          </a:p>
          <a:p>
            <a:pPr marL="354013" indent="-265113"/>
            <a:r>
              <a:rPr lang="en-US" dirty="0"/>
              <a:t>Volunteers with different motives present different challenges.</a:t>
            </a:r>
          </a:p>
          <a:p>
            <a:pPr marL="354013" indent="-265113"/>
            <a:r>
              <a:rPr lang="en-US" dirty="0"/>
              <a:t>Treating staff as if they are volunteers?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authority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Four levels defined by the amount of discretion</a:t>
            </a:r>
          </a:p>
          <a:p>
            <a:pPr marL="627063" indent="-268288"/>
            <a:r>
              <a:rPr lang="en-US" dirty="0"/>
              <a:t>Level 4: no discretion</a:t>
            </a:r>
          </a:p>
          <a:p>
            <a:pPr marL="627063" indent="-268288"/>
            <a:r>
              <a:rPr lang="en-US" dirty="0"/>
              <a:t>Level 3: limited discretion (subject to management veto)</a:t>
            </a:r>
          </a:p>
          <a:p>
            <a:pPr marL="627063" indent="-268288"/>
            <a:r>
              <a:rPr lang="en-US" dirty="0"/>
              <a:t>Level 2: self-assignment (while keeping manager informed)</a:t>
            </a:r>
          </a:p>
          <a:p>
            <a:pPr marL="627063" indent="-268288"/>
            <a:r>
              <a:rPr lang="en-US" dirty="0"/>
              <a:t>Level 1: self-assignment </a:t>
            </a:r>
          </a:p>
          <a:p>
            <a:pPr marL="358775" indent="-269875"/>
            <a:r>
              <a:rPr lang="en-US" dirty="0"/>
              <a:t>Benefits of regular progress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supportive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Policies</a:t>
            </a:r>
          </a:p>
          <a:p>
            <a:pPr marL="627063" indent="-268288"/>
            <a:r>
              <a:rPr lang="en-AU" dirty="0"/>
              <a:t>Deciding what volunteers should do</a:t>
            </a:r>
          </a:p>
          <a:p>
            <a:pPr marL="627063" indent="-268288"/>
            <a:r>
              <a:rPr lang="en-AU" dirty="0"/>
              <a:t>Limitations of rules</a:t>
            </a:r>
          </a:p>
          <a:p>
            <a:pPr marL="354013" indent="-265113"/>
            <a:r>
              <a:rPr lang="en-AU" dirty="0"/>
              <a:t>Values</a:t>
            </a:r>
          </a:p>
          <a:p>
            <a:pPr marL="627063" indent="-268288"/>
            <a:r>
              <a:rPr lang="en-AU" dirty="0"/>
              <a:t>Internalised principles</a:t>
            </a:r>
          </a:p>
          <a:p>
            <a:pPr marL="627063" indent="-268288"/>
            <a:r>
              <a:rPr lang="en-AU" dirty="0"/>
              <a:t>Person/organisation fit</a:t>
            </a:r>
          </a:p>
          <a:p>
            <a:pPr marL="627063" indent="-268288"/>
            <a:r>
              <a:rPr lang="en-AU" dirty="0"/>
              <a:t>Reinforcing values</a:t>
            </a:r>
          </a:p>
          <a:p>
            <a:pPr marL="354013" indent="-265113"/>
            <a:r>
              <a:rPr lang="en-AU" dirty="0"/>
              <a:t>Encouraging two-way communication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Involving senior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Clarifying the rationale for volunteer involvement</a:t>
            </a:r>
          </a:p>
          <a:p>
            <a:pPr marL="354013" indent="-265113"/>
            <a:r>
              <a:rPr lang="en-US" dirty="0"/>
              <a:t>Briefing senior managers on how volunteers contribute to the NFP</a:t>
            </a:r>
          </a:p>
          <a:p>
            <a:pPr marL="354013" indent="-265113"/>
            <a:r>
              <a:rPr lang="en-US" dirty="0"/>
              <a:t>Involving senior leaders in the volunteer program 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3742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5793</TotalTime>
  <Words>260</Words>
  <Application>Microsoft Office PowerPoint</Application>
  <PresentationFormat>On-screen Show (4:3)</PresentationFormat>
  <Paragraphs>50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five outcomes   </vt:lpstr>
      <vt:lpstr>Managing volunteers: an overview</vt:lpstr>
      <vt:lpstr>Why managing volunteers is different</vt:lpstr>
      <vt:lpstr>Levels of authority</vt:lpstr>
      <vt:lpstr>A supportive environment</vt:lpstr>
      <vt:lpstr>Involving senior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114</cp:revision>
  <dcterms:created xsi:type="dcterms:W3CDTF">2015-12-07T01:55:23Z</dcterms:created>
  <dcterms:modified xsi:type="dcterms:W3CDTF">2024-08-20T02:59:43Z</dcterms:modified>
</cp:coreProperties>
</file>