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0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6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8328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45020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3991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756698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995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84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3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9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7/29/2024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1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7/29/2024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2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7/29/2024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1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8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35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0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2-4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two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Identify key factors in planning volunteer involvement</a:t>
            </a:r>
          </a:p>
          <a:p>
            <a:pPr marL="633413" indent="-279400"/>
            <a:r>
              <a:rPr lang="en-US" dirty="0"/>
              <a:t>Explain the relationship between volunteer recruitment and role design</a:t>
            </a:r>
          </a:p>
          <a:p>
            <a:pPr marL="633413" indent="-279400"/>
            <a:r>
              <a:rPr lang="en-US" dirty="0"/>
              <a:t>Describe what to include in a volunteer role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the mission of an NFP?</a:t>
            </a:r>
          </a:p>
          <a:p>
            <a:pPr marL="354013" indent="-265113"/>
            <a:r>
              <a:rPr lang="en-US" dirty="0"/>
              <a:t>How do volunteers fit into the mission?</a:t>
            </a:r>
          </a:p>
          <a:p>
            <a:pPr marL="354013" indent="-265113"/>
            <a:r>
              <a:rPr lang="en-US" dirty="0"/>
              <a:t>SMART goals for volunteer involvement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Embedding volunteer involvement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 rationale explaining </a:t>
            </a:r>
            <a:r>
              <a:rPr lang="en-US" i="1" dirty="0"/>
              <a:t>why </a:t>
            </a:r>
            <a:r>
              <a:rPr lang="en-US" dirty="0"/>
              <a:t>an NFP needs volunteers</a:t>
            </a:r>
          </a:p>
          <a:p>
            <a:pPr marL="722313" indent="-368300"/>
            <a:r>
              <a:rPr lang="en-US" dirty="0"/>
              <a:t>Example: Blue Cross (UK)</a:t>
            </a:r>
          </a:p>
          <a:p>
            <a:pPr marL="354013" indent="-265113"/>
            <a:r>
              <a:rPr lang="en-US" dirty="0"/>
              <a:t>Input from staff</a:t>
            </a:r>
          </a:p>
          <a:p>
            <a:pPr marL="354013" indent="-265113"/>
            <a:r>
              <a:rPr lang="en-US" dirty="0"/>
              <a:t>Support of senior leaders</a:t>
            </a:r>
          </a:p>
          <a:p>
            <a:pPr marL="354013" indent="-265113"/>
            <a:r>
              <a:rPr lang="en-US" dirty="0"/>
              <a:t>Volunteer-friendly culture and policies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Job design is the single most important factor in managing and retaining volunteers. Why?</a:t>
            </a:r>
          </a:p>
          <a:p>
            <a:pPr marL="354013" indent="-265113"/>
            <a:r>
              <a:rPr lang="en-US" dirty="0"/>
              <a:t>Roles that enjoy staff support</a:t>
            </a:r>
          </a:p>
          <a:p>
            <a:pPr marL="354013" indent="-265113"/>
            <a:r>
              <a:rPr lang="en-US" dirty="0"/>
              <a:t>Results-oriented roles</a:t>
            </a:r>
          </a:p>
          <a:p>
            <a:pPr marL="88900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Competing for scarce volunteer talent</a:t>
            </a:r>
          </a:p>
          <a:p>
            <a:pPr marL="354013" indent="-265113"/>
            <a:r>
              <a:rPr lang="en-US" dirty="0"/>
              <a:t>Creating role descriptions</a:t>
            </a:r>
          </a:p>
          <a:p>
            <a:pPr marL="633413" indent="-279400"/>
            <a:r>
              <a:rPr lang="en-US" dirty="0"/>
              <a:t>Why role descriptions are so important for volunteers</a:t>
            </a:r>
          </a:p>
          <a:p>
            <a:pPr marL="633413" indent="-279400"/>
            <a:r>
              <a:rPr lang="en-US" dirty="0"/>
              <a:t>What to include in a role description</a:t>
            </a:r>
          </a:p>
          <a:p>
            <a:pPr marL="633413" indent="-279400"/>
            <a:r>
              <a:rPr lang="en-US"/>
              <a:t>Updating role descriptions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5397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3056</TotalTime>
  <Words>185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two outcomes   </vt:lpstr>
      <vt:lpstr>Planning </vt:lpstr>
      <vt:lpstr>Embedding volunteer involvement </vt:lpstr>
      <vt:lpstr>Designing volunteer roles </vt:lpstr>
      <vt:lpstr>Designing volunteer roles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89</cp:revision>
  <dcterms:created xsi:type="dcterms:W3CDTF">2015-12-07T01:55:23Z</dcterms:created>
  <dcterms:modified xsi:type="dcterms:W3CDTF">2024-07-29T03:40:20Z</dcterms:modified>
</cp:coreProperties>
</file>